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 id="2147484542" r:id="rId6"/>
  </p:sldMasterIdLst>
  <p:notesMasterIdLst>
    <p:notesMasterId r:id="rId30"/>
  </p:notesMasterIdLst>
  <p:handoutMasterIdLst>
    <p:handoutMasterId r:id="rId31"/>
  </p:handoutMasterIdLst>
  <p:sldIdLst>
    <p:sldId id="1534" r:id="rId7"/>
    <p:sldId id="1894" r:id="rId8"/>
    <p:sldId id="2091" r:id="rId9"/>
    <p:sldId id="2098" r:id="rId10"/>
    <p:sldId id="2097" r:id="rId11"/>
    <p:sldId id="2096" r:id="rId12"/>
    <p:sldId id="2092" r:id="rId13"/>
    <p:sldId id="2099" r:id="rId14"/>
    <p:sldId id="1846" r:id="rId15"/>
    <p:sldId id="1590" r:id="rId16"/>
    <p:sldId id="2093" r:id="rId17"/>
    <p:sldId id="2095" r:id="rId18"/>
    <p:sldId id="1598" r:id="rId19"/>
    <p:sldId id="2090" r:id="rId20"/>
    <p:sldId id="2094" r:id="rId21"/>
    <p:sldId id="2085" r:id="rId22"/>
    <p:sldId id="2080" r:id="rId23"/>
    <p:sldId id="2087" r:id="rId24"/>
    <p:sldId id="2100" r:id="rId25"/>
    <p:sldId id="2101" r:id="rId26"/>
    <p:sldId id="2071" r:id="rId27"/>
    <p:sldId id="2089" r:id="rId28"/>
    <p:sldId id="1547" r:id="rId29"/>
  </p:sldIdLst>
  <p:sldSz cx="12436475" cy="6994525"/>
  <p:notesSz cx="6792913" cy="99250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6"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65" y="6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S::dglover@microsoft.com::fc7c5a90-86aa-4465-976c-7ac5389836bc" providerId="AD" clId="Web-{31857260-61D3-8665-BFCB-615F0E4D04AD}"/>
    <pc:docChg chg="modSld">
      <pc:chgData name="Dave Glover (DEVELOPER RELATIONS)" userId="S::dglover@microsoft.com::fc7c5a90-86aa-4465-976c-7ac5389836bc" providerId="AD" clId="Web-{31857260-61D3-8665-BFCB-615F0E4D04AD}" dt="2019-03-28T05:23:48.047" v="34" actId="20577"/>
      <pc:docMkLst>
        <pc:docMk/>
      </pc:docMkLst>
      <pc:sldChg chg="modSp">
        <pc:chgData name="Dave Glover (DEVELOPER RELATIONS)" userId="S::dglover@microsoft.com::fc7c5a90-86aa-4465-976c-7ac5389836bc" providerId="AD" clId="Web-{31857260-61D3-8665-BFCB-615F0E4D04AD}" dt="2019-03-28T05:23:48.032" v="33" actId="20577"/>
        <pc:sldMkLst>
          <pc:docMk/>
          <pc:sldMk cId="627739773" sldId="2090"/>
        </pc:sldMkLst>
        <pc:spChg chg="mod">
          <ac:chgData name="Dave Glover (DEVELOPER RELATIONS)" userId="S::dglover@microsoft.com::fc7c5a90-86aa-4465-976c-7ac5389836bc" providerId="AD" clId="Web-{31857260-61D3-8665-BFCB-615F0E4D04AD}" dt="2019-03-28T05:23:41.844" v="24" actId="20577"/>
          <ac:spMkLst>
            <pc:docMk/>
            <pc:sldMk cId="627739773" sldId="2090"/>
            <ac:spMk id="3" creationId="{1F069ECC-BB13-4F26-8921-83BD14D7B0B3}"/>
          </ac:spMkLst>
        </pc:spChg>
        <pc:spChg chg="mod">
          <ac:chgData name="Dave Glover (DEVELOPER RELATIONS)" userId="S::dglover@microsoft.com::fc7c5a90-86aa-4465-976c-7ac5389836bc" providerId="AD" clId="Web-{31857260-61D3-8665-BFCB-615F0E4D04AD}" dt="2019-03-28T05:23:48.032" v="33" actId="20577"/>
          <ac:spMkLst>
            <pc:docMk/>
            <pc:sldMk cId="627739773" sldId="2090"/>
            <ac:spMk id="4" creationId="{D75A5C96-E2DB-4B77-8CF3-6744CC78D916}"/>
          </ac:spMkLst>
        </pc:spChg>
      </pc:sldChg>
    </pc:docChg>
  </pc:docChgLst>
  <pc:docChgLst>
    <pc:chgData name="Dave Glover (DEVELOPER RELATIONS)" userId="fc7c5a90-86aa-4465-976c-7ac5389836bc" providerId="ADAL" clId="{B67730B0-47FB-4705-BEAD-BC5DF4D32CE4}"/>
    <pc:docChg chg="modSld modNotesMaster modHandout">
      <pc:chgData name="Dave Glover (DEVELOPER RELATIONS)" userId="fc7c5a90-86aa-4465-976c-7ac5389836bc" providerId="ADAL" clId="{B67730B0-47FB-4705-BEAD-BC5DF4D32CE4}" dt="2019-04-01T23:11:38.978" v="0"/>
      <pc:docMkLst>
        <pc:docMk/>
      </pc:docMkLst>
      <pc:sldChg chg="modNotes">
        <pc:chgData name="Dave Glover (DEVELOPER RELATIONS)" userId="fc7c5a90-86aa-4465-976c-7ac5389836bc" providerId="ADAL" clId="{B67730B0-47FB-4705-BEAD-BC5DF4D32CE4}" dt="2019-04-01T23:11:38.978" v="0"/>
        <pc:sldMkLst>
          <pc:docMk/>
          <pc:sldMk cId="3250383161" sldId="1547"/>
        </pc:sldMkLst>
      </pc:sldChg>
      <pc:sldChg chg="modNotes">
        <pc:chgData name="Dave Glover (DEVELOPER RELATIONS)" userId="fc7c5a90-86aa-4465-976c-7ac5389836bc" providerId="ADAL" clId="{B67730B0-47FB-4705-BEAD-BC5DF4D32CE4}" dt="2019-04-01T23:11:38.978" v="0"/>
        <pc:sldMkLst>
          <pc:docMk/>
          <pc:sldMk cId="3291566203" sldId="1894"/>
        </pc:sldMkLst>
      </pc:sldChg>
      <pc:sldChg chg="modNotes">
        <pc:chgData name="Dave Glover (DEVELOPER RELATIONS)" userId="fc7c5a90-86aa-4465-976c-7ac5389836bc" providerId="ADAL" clId="{B67730B0-47FB-4705-BEAD-BC5DF4D32CE4}" dt="2019-04-01T23:11:38.978" v="0"/>
        <pc:sldMkLst>
          <pc:docMk/>
          <pc:sldMk cId="1279202860" sldId="2087"/>
        </pc:sldMkLst>
      </pc:sldChg>
      <pc:sldChg chg="modNotes">
        <pc:chgData name="Dave Glover (DEVELOPER RELATIONS)" userId="fc7c5a90-86aa-4465-976c-7ac5389836bc" providerId="ADAL" clId="{B67730B0-47FB-4705-BEAD-BC5DF4D32CE4}" dt="2019-04-01T23:11:38.978" v="0"/>
        <pc:sldMkLst>
          <pc:docMk/>
          <pc:sldMk cId="286534025" sldId="2093"/>
        </pc:sldMkLst>
      </pc:sldChg>
      <pc:sldChg chg="modNotes">
        <pc:chgData name="Dave Glover (DEVELOPER RELATIONS)" userId="fc7c5a90-86aa-4465-976c-7ac5389836bc" providerId="ADAL" clId="{B67730B0-47FB-4705-BEAD-BC5DF4D32CE4}" dt="2019-04-01T23:11:38.978" v="0"/>
        <pc:sldMkLst>
          <pc:docMk/>
          <pc:sldMk cId="292483146" sldId="2094"/>
        </pc:sldMkLst>
      </pc:sldChg>
      <pc:sldChg chg="modNotes">
        <pc:chgData name="Dave Glover (DEVELOPER RELATIONS)" userId="fc7c5a90-86aa-4465-976c-7ac5389836bc" providerId="ADAL" clId="{B67730B0-47FB-4705-BEAD-BC5DF4D32CE4}" dt="2019-04-01T23:11:38.978" v="0"/>
        <pc:sldMkLst>
          <pc:docMk/>
          <pc:sldMk cId="4262388946" sldId="2097"/>
        </pc:sldMkLst>
      </pc:sldChg>
    </pc:docChg>
  </pc:docChgLst>
  <pc:docChgLst>
    <pc:chgData name="Dave Glover (DEVELOPER RELATIONS)" userId="fc7c5a90-86aa-4465-976c-7ac5389836bc" providerId="ADAL" clId="{ABC73704-F0DF-4199-9528-F7752D33B789}"/>
    <pc:docChg chg="undo custSel addSld delSld modSld sldOrd">
      <pc:chgData name="Dave Glover (DEVELOPER RELATIONS)" userId="fc7c5a90-86aa-4465-976c-7ac5389836bc" providerId="ADAL" clId="{ABC73704-F0DF-4199-9528-F7752D33B789}" dt="2019-04-01T07:41:02.176" v="232" actId="20577"/>
      <pc:docMkLst>
        <pc:docMk/>
      </pc:docMkLst>
      <pc:sldChg chg="addSp delSp modSp">
        <pc:chgData name="Dave Glover (DEVELOPER RELATIONS)" userId="fc7c5a90-86aa-4465-976c-7ac5389836bc" providerId="ADAL" clId="{ABC73704-F0DF-4199-9528-F7752D33B789}" dt="2019-04-01T07:28:09.036" v="83" actId="1076"/>
        <pc:sldMkLst>
          <pc:docMk/>
          <pc:sldMk cId="2067759149" sldId="2071"/>
        </pc:sldMkLst>
        <pc:picChg chg="add del mod">
          <ac:chgData name="Dave Glover (DEVELOPER RELATIONS)" userId="fc7c5a90-86aa-4465-976c-7ac5389836bc" providerId="ADAL" clId="{ABC73704-F0DF-4199-9528-F7752D33B789}" dt="2019-04-01T07:23:17.369" v="72" actId="478"/>
          <ac:picMkLst>
            <pc:docMk/>
            <pc:sldMk cId="2067759149" sldId="2071"/>
            <ac:picMk id="4" creationId="{ABF2DE98-90AF-4E2C-92F9-3F4086F28623}"/>
          </ac:picMkLst>
        </pc:picChg>
        <pc:picChg chg="del">
          <ac:chgData name="Dave Glover (DEVELOPER RELATIONS)" userId="fc7c5a90-86aa-4465-976c-7ac5389836bc" providerId="ADAL" clId="{ABC73704-F0DF-4199-9528-F7752D33B789}" dt="2019-04-01T07:17:42.938" v="3" actId="478"/>
          <ac:picMkLst>
            <pc:docMk/>
            <pc:sldMk cId="2067759149" sldId="2071"/>
            <ac:picMk id="5" creationId="{7720D4F1-EC9C-4D77-95BC-C8006F9A43BA}"/>
          </ac:picMkLst>
        </pc:picChg>
        <pc:picChg chg="add del mod">
          <ac:chgData name="Dave Glover (DEVELOPER RELATIONS)" userId="fc7c5a90-86aa-4465-976c-7ac5389836bc" providerId="ADAL" clId="{ABC73704-F0DF-4199-9528-F7752D33B789}" dt="2019-04-01T07:27:52.638" v="78" actId="478"/>
          <ac:picMkLst>
            <pc:docMk/>
            <pc:sldMk cId="2067759149" sldId="2071"/>
            <ac:picMk id="7" creationId="{6EF082CF-D5FD-41CB-B5F2-34D906357355}"/>
          </ac:picMkLst>
        </pc:picChg>
        <pc:picChg chg="add mod">
          <ac:chgData name="Dave Glover (DEVELOPER RELATIONS)" userId="fc7c5a90-86aa-4465-976c-7ac5389836bc" providerId="ADAL" clId="{ABC73704-F0DF-4199-9528-F7752D33B789}" dt="2019-04-01T07:28:09.036" v="83" actId="1076"/>
          <ac:picMkLst>
            <pc:docMk/>
            <pc:sldMk cId="2067759149" sldId="2071"/>
            <ac:picMk id="9" creationId="{50E8DC1B-30CE-4151-9385-7B05520138A9}"/>
          </ac:picMkLst>
        </pc:picChg>
      </pc:sldChg>
      <pc:sldChg chg="modSp">
        <pc:chgData name="Dave Glover (DEVELOPER RELATIONS)" userId="fc7c5a90-86aa-4465-976c-7ac5389836bc" providerId="ADAL" clId="{ABC73704-F0DF-4199-9528-F7752D33B789}" dt="2019-03-28T22:25:01.099" v="2" actId="6549"/>
        <pc:sldMkLst>
          <pc:docMk/>
          <pc:sldMk cId="627739773" sldId="2090"/>
        </pc:sldMkLst>
        <pc:spChg chg="mod">
          <ac:chgData name="Dave Glover (DEVELOPER RELATIONS)" userId="fc7c5a90-86aa-4465-976c-7ac5389836bc" providerId="ADAL" clId="{ABC73704-F0DF-4199-9528-F7752D33B789}" dt="2019-03-28T22:25:01.099" v="2" actId="6549"/>
          <ac:spMkLst>
            <pc:docMk/>
            <pc:sldMk cId="627739773" sldId="2090"/>
            <ac:spMk id="4" creationId="{D75A5C96-E2DB-4B77-8CF3-6744CC78D916}"/>
          </ac:spMkLst>
        </pc:spChg>
      </pc:sldChg>
      <pc:sldChg chg="addSp delSp modSp">
        <pc:chgData name="Dave Glover (DEVELOPER RELATIONS)" userId="fc7c5a90-86aa-4465-976c-7ac5389836bc" providerId="ADAL" clId="{ABC73704-F0DF-4199-9528-F7752D33B789}" dt="2019-04-01T07:41:02.176" v="232" actId="20577"/>
        <pc:sldMkLst>
          <pc:docMk/>
          <pc:sldMk cId="3930396550" sldId="2092"/>
        </pc:sldMkLst>
        <pc:spChg chg="mod">
          <ac:chgData name="Dave Glover (DEVELOPER RELATIONS)" userId="fc7c5a90-86aa-4465-976c-7ac5389836bc" providerId="ADAL" clId="{ABC73704-F0DF-4199-9528-F7752D33B789}" dt="2019-04-01T07:41:02.176" v="232" actId="20577"/>
          <ac:spMkLst>
            <pc:docMk/>
            <pc:sldMk cId="3930396550" sldId="2092"/>
            <ac:spMk id="3" creationId="{41FC471A-BD84-4629-AC7A-54D12869931F}"/>
          </ac:spMkLst>
        </pc:spChg>
        <pc:spChg chg="add del mod">
          <ac:chgData name="Dave Glover (DEVELOPER RELATIONS)" userId="fc7c5a90-86aa-4465-976c-7ac5389836bc" providerId="ADAL" clId="{ABC73704-F0DF-4199-9528-F7752D33B789}" dt="2019-04-01T07:37:53.408" v="182" actId="478"/>
          <ac:spMkLst>
            <pc:docMk/>
            <pc:sldMk cId="3930396550" sldId="2092"/>
            <ac:spMk id="5" creationId="{25F80861-0220-4C73-906B-61812A27F61E}"/>
          </ac:spMkLst>
        </pc:spChg>
        <pc:spChg chg="add del mod">
          <ac:chgData name="Dave Glover (DEVELOPER RELATIONS)" userId="fc7c5a90-86aa-4465-976c-7ac5389836bc" providerId="ADAL" clId="{ABC73704-F0DF-4199-9528-F7752D33B789}" dt="2019-04-01T07:38:47.812" v="226"/>
          <ac:spMkLst>
            <pc:docMk/>
            <pc:sldMk cId="3930396550" sldId="2092"/>
            <ac:spMk id="6" creationId="{CEF4DD17-926D-4354-B651-B5DCF88FECEB}"/>
          </ac:spMkLst>
        </pc:spChg>
        <pc:spChg chg="add del mod">
          <ac:chgData name="Dave Glover (DEVELOPER RELATIONS)" userId="fc7c5a90-86aa-4465-976c-7ac5389836bc" providerId="ADAL" clId="{ABC73704-F0DF-4199-9528-F7752D33B789}" dt="2019-04-01T07:38:47.812" v="226"/>
          <ac:spMkLst>
            <pc:docMk/>
            <pc:sldMk cId="3930396550" sldId="2092"/>
            <ac:spMk id="7" creationId="{DC9815EF-695E-42CD-B6E6-AA4087815808}"/>
          </ac:spMkLst>
        </pc:spChg>
        <pc:spChg chg="add del mod">
          <ac:chgData name="Dave Glover (DEVELOPER RELATIONS)" userId="fc7c5a90-86aa-4465-976c-7ac5389836bc" providerId="ADAL" clId="{ABC73704-F0DF-4199-9528-F7752D33B789}" dt="2019-04-01T07:38:50.120" v="227"/>
          <ac:spMkLst>
            <pc:docMk/>
            <pc:sldMk cId="3930396550" sldId="2092"/>
            <ac:spMk id="8" creationId="{68391A55-D4CC-4B56-90BB-4673F0D6D270}"/>
          </ac:spMkLst>
        </pc:spChg>
        <pc:spChg chg="add del mod">
          <ac:chgData name="Dave Glover (DEVELOPER RELATIONS)" userId="fc7c5a90-86aa-4465-976c-7ac5389836bc" providerId="ADAL" clId="{ABC73704-F0DF-4199-9528-F7752D33B789}" dt="2019-04-01T07:38:50.120" v="227"/>
          <ac:spMkLst>
            <pc:docMk/>
            <pc:sldMk cId="3930396550" sldId="2092"/>
            <ac:spMk id="9" creationId="{FE0F1D43-4CBD-4251-A9ED-7B2680251BD9}"/>
          </ac:spMkLst>
        </pc:spChg>
      </pc:sldChg>
      <pc:sldChg chg="add">
        <pc:chgData name="Dave Glover (DEVELOPER RELATIONS)" userId="fc7c5a90-86aa-4465-976c-7ac5389836bc" providerId="ADAL" clId="{ABC73704-F0DF-4199-9528-F7752D33B789}" dt="2019-03-28T04:29:05.229" v="0"/>
        <pc:sldMkLst>
          <pc:docMk/>
          <pc:sldMk cId="4262388946" sldId="2097"/>
        </pc:sldMkLst>
      </pc:sldChg>
      <pc:sldChg chg="addSp delSp modSp add del">
        <pc:chgData name="Dave Glover (DEVELOPER RELATIONS)" userId="fc7c5a90-86aa-4465-976c-7ac5389836bc" providerId="ADAL" clId="{ABC73704-F0DF-4199-9528-F7752D33B789}" dt="2019-04-01T07:28:30.884" v="87"/>
        <pc:sldMkLst>
          <pc:docMk/>
          <pc:sldMk cId="3551379426" sldId="2098"/>
        </pc:sldMkLst>
        <pc:spChg chg="mod">
          <ac:chgData name="Dave Glover (DEVELOPER RELATIONS)" userId="fc7c5a90-86aa-4465-976c-7ac5389836bc" providerId="ADAL" clId="{ABC73704-F0DF-4199-9528-F7752D33B789}" dt="2019-04-01T07:20:53.820" v="65" actId="1076"/>
          <ac:spMkLst>
            <pc:docMk/>
            <pc:sldMk cId="3551379426" sldId="2098"/>
            <ac:spMk id="2" creationId="{31D41A0B-0E8E-4FDE-A924-A920CCDB2433}"/>
          </ac:spMkLst>
        </pc:spChg>
        <pc:spChg chg="del">
          <ac:chgData name="Dave Glover (DEVELOPER RELATIONS)" userId="fc7c5a90-86aa-4465-976c-7ac5389836bc" providerId="ADAL" clId="{ABC73704-F0DF-4199-9528-F7752D33B789}" dt="2019-04-01T07:19:39.649" v="51" actId="478"/>
          <ac:spMkLst>
            <pc:docMk/>
            <pc:sldMk cId="3551379426" sldId="2098"/>
            <ac:spMk id="3" creationId="{1241577A-CACF-4E7A-BCBD-503A9E247740}"/>
          </ac:spMkLst>
        </pc:spChg>
        <pc:picChg chg="add del mod">
          <ac:chgData name="Dave Glover (DEVELOPER RELATIONS)" userId="fc7c5a90-86aa-4465-976c-7ac5389836bc" providerId="ADAL" clId="{ABC73704-F0DF-4199-9528-F7752D33B789}" dt="2019-04-01T07:22:46.909" v="66" actId="478"/>
          <ac:picMkLst>
            <pc:docMk/>
            <pc:sldMk cId="3551379426" sldId="2098"/>
            <ac:picMk id="4" creationId="{812ADD3E-B749-4E44-8B6E-ACE4DCCFE553}"/>
          </ac:picMkLst>
        </pc:picChg>
        <pc:picChg chg="add del mod">
          <ac:chgData name="Dave Glover (DEVELOPER RELATIONS)" userId="fc7c5a90-86aa-4465-976c-7ac5389836bc" providerId="ADAL" clId="{ABC73704-F0DF-4199-9528-F7752D33B789}" dt="2019-04-01T07:28:30.246" v="86" actId="478"/>
          <ac:picMkLst>
            <pc:docMk/>
            <pc:sldMk cId="3551379426" sldId="2098"/>
            <ac:picMk id="6" creationId="{6F51AEE6-38C7-4C28-9AFF-A229DB1AD406}"/>
          </ac:picMkLst>
        </pc:picChg>
        <pc:picChg chg="add">
          <ac:chgData name="Dave Glover (DEVELOPER RELATIONS)" userId="fc7c5a90-86aa-4465-976c-7ac5389836bc" providerId="ADAL" clId="{ABC73704-F0DF-4199-9528-F7752D33B789}" dt="2019-04-01T07:28:30.884" v="87"/>
          <ac:picMkLst>
            <pc:docMk/>
            <pc:sldMk cId="3551379426" sldId="2098"/>
            <ac:picMk id="7" creationId="{38695541-8C4E-40A1-99D3-4BDF9ACF530A}"/>
          </ac:picMkLst>
        </pc:picChg>
      </pc:sldChg>
    </pc:docChg>
  </pc:docChgLst>
  <pc:docChgLst>
    <pc:chgData name="Dave Glover (DEVELOPER RELATIONS)" userId="S::dglover@microsoft.com::fc7c5a90-86aa-4465-976c-7ac5389836bc" providerId="AD" clId="Web-{2D494279-D013-4D8C-8C02-8E31524450CB}"/>
    <pc:docChg chg="modSld">
      <pc:chgData name="Dave Glover (DEVELOPER RELATIONS)" userId="S::dglover@microsoft.com::fc7c5a90-86aa-4465-976c-7ac5389836bc" providerId="AD" clId="Web-{2D494279-D013-4D8C-8C02-8E31524450CB}" dt="2019-03-28T22:14:51.592" v="49" actId="20577"/>
      <pc:docMkLst>
        <pc:docMk/>
      </pc:docMkLst>
      <pc:sldChg chg="modSp">
        <pc:chgData name="Dave Glover (DEVELOPER RELATIONS)" userId="S::dglover@microsoft.com::fc7c5a90-86aa-4465-976c-7ac5389836bc" providerId="AD" clId="Web-{2D494279-D013-4D8C-8C02-8E31524450CB}" dt="2019-03-28T22:14:51.592" v="48" actId="20577"/>
        <pc:sldMkLst>
          <pc:docMk/>
          <pc:sldMk cId="3568469742" sldId="2089"/>
        </pc:sldMkLst>
        <pc:spChg chg="mod">
          <ac:chgData name="Dave Glover (DEVELOPER RELATIONS)" userId="S::dglover@microsoft.com::fc7c5a90-86aa-4465-976c-7ac5389836bc" providerId="AD" clId="Web-{2D494279-D013-4D8C-8C02-8E31524450CB}" dt="2019-03-28T22:14:51.592" v="48" actId="20577"/>
          <ac:spMkLst>
            <pc:docMk/>
            <pc:sldMk cId="3568469742" sldId="2089"/>
            <ac:spMk id="3" creationId="{34D710EF-AE80-432C-97BE-A01A71945C56}"/>
          </ac:spMkLst>
        </pc:spChg>
      </pc:sldChg>
    </pc:docChg>
  </pc:docChgLst>
  <pc:docChgLst>
    <pc:chgData name="Dave Glover (DEVELOPER RELATIONS)" userId="fc7c5a90-86aa-4465-976c-7ac5389836bc" providerId="ADAL" clId="{D08AD11C-9A36-4269-A9F9-DD42D64A9169}"/>
    <pc:docChg chg="undo redo custSel addSld delSld modSld modNotesMaster modHandout">
      <pc:chgData name="Dave Glover (DEVELOPER RELATIONS)" userId="fc7c5a90-86aa-4465-976c-7ac5389836bc" providerId="ADAL" clId="{D08AD11C-9A36-4269-A9F9-DD42D64A9169}" dt="2019-03-28T02:09:23.472" v="2096"/>
      <pc:docMkLst>
        <pc:docMk/>
      </pc:docMkLst>
      <pc:sldChg chg="modSp">
        <pc:chgData name="Dave Glover (DEVELOPER RELATIONS)" userId="fc7c5a90-86aa-4465-976c-7ac5389836bc" providerId="ADAL" clId="{D08AD11C-9A36-4269-A9F9-DD42D64A9169}" dt="2019-03-28T01:07:50.692" v="8" actId="20577"/>
        <pc:sldMkLst>
          <pc:docMk/>
          <pc:sldMk cId="2089720119" sldId="1534"/>
        </pc:sldMkLst>
        <pc:spChg chg="mod">
          <ac:chgData name="Dave Glover (DEVELOPER RELATIONS)" userId="fc7c5a90-86aa-4465-976c-7ac5389836bc" providerId="ADAL" clId="{D08AD11C-9A36-4269-A9F9-DD42D64A9169}" dt="2019-03-28T01:07:18.528" v="5" actId="20577"/>
          <ac:spMkLst>
            <pc:docMk/>
            <pc:sldMk cId="2089720119" sldId="1534"/>
            <ac:spMk id="4" creationId="{00000000-0000-0000-0000-000000000000}"/>
          </ac:spMkLst>
        </pc:spChg>
        <pc:spChg chg="mod">
          <ac:chgData name="Dave Glover (DEVELOPER RELATIONS)" userId="fc7c5a90-86aa-4465-976c-7ac5389836bc" providerId="ADAL" clId="{D08AD11C-9A36-4269-A9F9-DD42D64A9169}" dt="2019-03-28T01:07:50.692" v="8" actId="20577"/>
          <ac:spMkLst>
            <pc:docMk/>
            <pc:sldMk cId="2089720119" sldId="1534"/>
            <ac:spMk id="5" creationId="{00000000-0000-0000-0000-000000000000}"/>
          </ac:spMkLst>
        </pc:spChg>
      </pc:sldChg>
      <pc:sldChg chg="modNotes">
        <pc:chgData name="Dave Glover (DEVELOPER RELATIONS)" userId="fc7c5a90-86aa-4465-976c-7ac5389836bc" providerId="ADAL" clId="{D08AD11C-9A36-4269-A9F9-DD42D64A9169}" dt="2019-03-28T02:09:23.472" v="2096"/>
        <pc:sldMkLst>
          <pc:docMk/>
          <pc:sldMk cId="3250383161" sldId="1547"/>
        </pc:sldMkLst>
      </pc:sldChg>
      <pc:sldChg chg="addSp delSp modSp add del">
        <pc:chgData name="Dave Glover (DEVELOPER RELATIONS)" userId="fc7c5a90-86aa-4465-976c-7ac5389836bc" providerId="ADAL" clId="{D08AD11C-9A36-4269-A9F9-DD42D64A9169}" dt="2019-03-28T02:01:20.686" v="1994" actId="478"/>
        <pc:sldMkLst>
          <pc:docMk/>
          <pc:sldMk cId="1542754011" sldId="1598"/>
        </pc:sldMkLst>
        <pc:picChg chg="add del mod">
          <ac:chgData name="Dave Glover (DEVELOPER RELATIONS)" userId="fc7c5a90-86aa-4465-976c-7ac5389836bc" providerId="ADAL" clId="{D08AD11C-9A36-4269-A9F9-DD42D64A9169}" dt="2019-03-28T02:01:20.686" v="1994" actId="478"/>
          <ac:picMkLst>
            <pc:docMk/>
            <pc:sldMk cId="1542754011" sldId="1598"/>
            <ac:picMk id="48" creationId="{19B11C25-3FA1-458B-B188-E8B57172C042}"/>
          </ac:picMkLst>
        </pc:picChg>
      </pc:sldChg>
      <pc:sldChg chg="addSp delSp modSp add del">
        <pc:chgData name="Dave Glover (DEVELOPER RELATIONS)" userId="fc7c5a90-86aa-4465-976c-7ac5389836bc" providerId="ADAL" clId="{D08AD11C-9A36-4269-A9F9-DD42D64A9169}" dt="2019-03-28T02:08:32.693" v="2095" actId="1076"/>
        <pc:sldMkLst>
          <pc:docMk/>
          <pc:sldMk cId="2067759149" sldId="2071"/>
        </pc:sldMkLst>
        <pc:spChg chg="mod">
          <ac:chgData name="Dave Glover (DEVELOPER RELATIONS)" userId="fc7c5a90-86aa-4465-976c-7ac5389836bc" providerId="ADAL" clId="{D08AD11C-9A36-4269-A9F9-DD42D64A9169}" dt="2019-03-28T02:08:24.202" v="2094" actId="1076"/>
          <ac:spMkLst>
            <pc:docMk/>
            <pc:sldMk cId="2067759149" sldId="2071"/>
            <ac:spMk id="3" creationId="{590239BB-3F67-4C1F-AAD5-72B7975F34B8}"/>
          </ac:spMkLst>
        </pc:spChg>
        <pc:picChg chg="del">
          <ac:chgData name="Dave Glover (DEVELOPER RELATIONS)" userId="fc7c5a90-86aa-4465-976c-7ac5389836bc" providerId="ADAL" clId="{D08AD11C-9A36-4269-A9F9-DD42D64A9169}" dt="2019-03-28T02:07:21.048" v="2059" actId="478"/>
          <ac:picMkLst>
            <pc:docMk/>
            <pc:sldMk cId="2067759149" sldId="2071"/>
            <ac:picMk id="4" creationId="{32AF25A1-3E0C-4541-A8B8-7D27BBCA370F}"/>
          </ac:picMkLst>
        </pc:picChg>
        <pc:picChg chg="add mod">
          <ac:chgData name="Dave Glover (DEVELOPER RELATIONS)" userId="fc7c5a90-86aa-4465-976c-7ac5389836bc" providerId="ADAL" clId="{D08AD11C-9A36-4269-A9F9-DD42D64A9169}" dt="2019-03-28T02:08:32.693" v="2095" actId="1076"/>
          <ac:picMkLst>
            <pc:docMk/>
            <pc:sldMk cId="2067759149" sldId="2071"/>
            <ac:picMk id="5" creationId="{7720D4F1-EC9C-4D77-95BC-C8006F9A43BA}"/>
          </ac:picMkLst>
        </pc:picChg>
      </pc:sldChg>
      <pc:sldChg chg="addSp delSp modSp">
        <pc:chgData name="Dave Glover (DEVELOPER RELATIONS)" userId="fc7c5a90-86aa-4465-976c-7ac5389836bc" providerId="ADAL" clId="{D08AD11C-9A36-4269-A9F9-DD42D64A9169}" dt="2019-03-28T01:54:02.311" v="1771" actId="1076"/>
        <pc:sldMkLst>
          <pc:docMk/>
          <pc:sldMk cId="4112515805" sldId="2080"/>
        </pc:sldMkLst>
        <pc:picChg chg="add mod">
          <ac:chgData name="Dave Glover (DEVELOPER RELATIONS)" userId="fc7c5a90-86aa-4465-976c-7ac5389836bc" providerId="ADAL" clId="{D08AD11C-9A36-4269-A9F9-DD42D64A9169}" dt="2019-03-28T01:54:02.311" v="1771" actId="1076"/>
          <ac:picMkLst>
            <pc:docMk/>
            <pc:sldMk cId="4112515805" sldId="2080"/>
            <ac:picMk id="32" creationId="{BA89B6AE-E272-433F-8484-AF5FF2BED24C}"/>
          </ac:picMkLst>
        </pc:picChg>
        <pc:picChg chg="del">
          <ac:chgData name="Dave Glover (DEVELOPER RELATIONS)" userId="fc7c5a90-86aa-4465-976c-7ac5389836bc" providerId="ADAL" clId="{D08AD11C-9A36-4269-A9F9-DD42D64A9169}" dt="2019-03-28T01:53:43.372" v="1763" actId="478"/>
          <ac:picMkLst>
            <pc:docMk/>
            <pc:sldMk cId="4112515805" sldId="2080"/>
            <ac:picMk id="123" creationId="{C285AFB8-29E7-4D90-B44A-5C51815514CD}"/>
          </ac:picMkLst>
        </pc:picChg>
        <pc:picChg chg="del">
          <ac:chgData name="Dave Glover (DEVELOPER RELATIONS)" userId="fc7c5a90-86aa-4465-976c-7ac5389836bc" providerId="ADAL" clId="{D08AD11C-9A36-4269-A9F9-DD42D64A9169}" dt="2019-03-28T01:53:41.326" v="1762" actId="478"/>
          <ac:picMkLst>
            <pc:docMk/>
            <pc:sldMk cId="4112515805" sldId="2080"/>
            <ac:picMk id="124" creationId="{81512EA3-A5C1-4616-86FD-5BDBAEA289B9}"/>
          </ac:picMkLst>
        </pc:picChg>
        <pc:picChg chg="del">
          <ac:chgData name="Dave Glover (DEVELOPER RELATIONS)" userId="fc7c5a90-86aa-4465-976c-7ac5389836bc" providerId="ADAL" clId="{D08AD11C-9A36-4269-A9F9-DD42D64A9169}" dt="2019-03-28T01:53:45.181" v="1764" actId="478"/>
          <ac:picMkLst>
            <pc:docMk/>
            <pc:sldMk cId="4112515805" sldId="2080"/>
            <ac:picMk id="2052" creationId="{9C5231AD-72DA-4348-AB3D-CE709F273B58}"/>
          </ac:picMkLst>
        </pc:picChg>
      </pc:sldChg>
      <pc:sldChg chg="modSp">
        <pc:chgData name="Dave Glover (DEVELOPER RELATIONS)" userId="fc7c5a90-86aa-4465-976c-7ac5389836bc" providerId="ADAL" clId="{D08AD11C-9A36-4269-A9F9-DD42D64A9169}" dt="2019-03-28T01:49:57.665" v="1688" actId="20577"/>
        <pc:sldMkLst>
          <pc:docMk/>
          <pc:sldMk cId="3155852153" sldId="2085"/>
        </pc:sldMkLst>
        <pc:spChg chg="mod">
          <ac:chgData name="Dave Glover (DEVELOPER RELATIONS)" userId="fc7c5a90-86aa-4465-976c-7ac5389836bc" providerId="ADAL" clId="{D08AD11C-9A36-4269-A9F9-DD42D64A9169}" dt="2019-03-28T01:49:57.665" v="1688" actId="20577"/>
          <ac:spMkLst>
            <pc:docMk/>
            <pc:sldMk cId="3155852153" sldId="2085"/>
            <ac:spMk id="4" creationId="{F1F254DF-2642-402A-8C2E-24F174E2D731}"/>
          </ac:spMkLst>
        </pc:spChg>
      </pc:sldChg>
      <pc:sldChg chg="modNotes">
        <pc:chgData name="Dave Glover (DEVELOPER RELATIONS)" userId="fc7c5a90-86aa-4465-976c-7ac5389836bc" providerId="ADAL" clId="{D08AD11C-9A36-4269-A9F9-DD42D64A9169}" dt="2019-03-28T02:09:23.472" v="2096"/>
        <pc:sldMkLst>
          <pc:docMk/>
          <pc:sldMk cId="1279202860" sldId="2087"/>
        </pc:sldMkLst>
      </pc:sldChg>
      <pc:sldChg chg="modSp add">
        <pc:chgData name="Dave Glover (DEVELOPER RELATIONS)" userId="fc7c5a90-86aa-4465-976c-7ac5389836bc" providerId="ADAL" clId="{D08AD11C-9A36-4269-A9F9-DD42D64A9169}" dt="2019-03-28T02:04:23.728" v="2040" actId="20577"/>
        <pc:sldMkLst>
          <pc:docMk/>
          <pc:sldMk cId="3568469742" sldId="2089"/>
        </pc:sldMkLst>
        <pc:spChg chg="mod">
          <ac:chgData name="Dave Glover (DEVELOPER RELATIONS)" userId="fc7c5a90-86aa-4465-976c-7ac5389836bc" providerId="ADAL" clId="{D08AD11C-9A36-4269-A9F9-DD42D64A9169}" dt="2019-03-28T02:04:23.728" v="2040" actId="20577"/>
          <ac:spMkLst>
            <pc:docMk/>
            <pc:sldMk cId="3568469742" sldId="2089"/>
            <ac:spMk id="3" creationId="{34D710EF-AE80-432C-97BE-A01A71945C56}"/>
          </ac:spMkLst>
        </pc:spChg>
      </pc:sldChg>
      <pc:sldChg chg="addSp delSp modSp add">
        <pc:chgData name="Dave Glover (DEVELOPER RELATIONS)" userId="fc7c5a90-86aa-4465-976c-7ac5389836bc" providerId="ADAL" clId="{D08AD11C-9A36-4269-A9F9-DD42D64A9169}" dt="2019-03-28T02:01:20.540" v="1991" actId="6549"/>
        <pc:sldMkLst>
          <pc:docMk/>
          <pc:sldMk cId="627739773" sldId="2090"/>
        </pc:sldMkLst>
        <pc:spChg chg="del">
          <ac:chgData name="Dave Glover (DEVELOPER RELATIONS)" userId="fc7c5a90-86aa-4465-976c-7ac5389836bc" providerId="ADAL" clId="{D08AD11C-9A36-4269-A9F9-DD42D64A9169}" dt="2019-03-28T01:08:27.437" v="12"/>
          <ac:spMkLst>
            <pc:docMk/>
            <pc:sldMk cId="627739773" sldId="2090"/>
            <ac:spMk id="2" creationId="{EF0F4714-47AA-48FF-989D-8A7E32EF7267}"/>
          </ac:spMkLst>
        </pc:spChg>
        <pc:spChg chg="add mod">
          <ac:chgData name="Dave Glover (DEVELOPER RELATIONS)" userId="fc7c5a90-86aa-4465-976c-7ac5389836bc" providerId="ADAL" clId="{D08AD11C-9A36-4269-A9F9-DD42D64A9169}" dt="2019-03-28T01:08:46.678" v="60" actId="20577"/>
          <ac:spMkLst>
            <pc:docMk/>
            <pc:sldMk cId="627739773" sldId="2090"/>
            <ac:spMk id="3" creationId="{1F069ECC-BB13-4F26-8921-83BD14D7B0B3}"/>
          </ac:spMkLst>
        </pc:spChg>
        <pc:spChg chg="add mod">
          <ac:chgData name="Dave Glover (DEVELOPER RELATIONS)" userId="fc7c5a90-86aa-4465-976c-7ac5389836bc" providerId="ADAL" clId="{D08AD11C-9A36-4269-A9F9-DD42D64A9169}" dt="2019-03-28T02:01:20.540" v="1991" actId="6549"/>
          <ac:spMkLst>
            <pc:docMk/>
            <pc:sldMk cId="627739773" sldId="2090"/>
            <ac:spMk id="4" creationId="{D75A5C96-E2DB-4B77-8CF3-6744CC78D916}"/>
          </ac:spMkLst>
        </pc:spChg>
        <pc:picChg chg="add mod">
          <ac:chgData name="Dave Glover (DEVELOPER RELATIONS)" userId="fc7c5a90-86aa-4465-976c-7ac5389836bc" providerId="ADAL" clId="{D08AD11C-9A36-4269-A9F9-DD42D64A9169}" dt="2019-03-28T01:22:33.065" v="805" actId="1076"/>
          <ac:picMkLst>
            <pc:docMk/>
            <pc:sldMk cId="627739773" sldId="2090"/>
            <ac:picMk id="5" creationId="{F61EE568-C2F5-490E-838B-3309BE465D5B}"/>
          </ac:picMkLst>
        </pc:picChg>
      </pc:sldChg>
      <pc:sldChg chg="addSp delSp modSp add">
        <pc:chgData name="Dave Glover (DEVELOPER RELATIONS)" userId="fc7c5a90-86aa-4465-976c-7ac5389836bc" providerId="ADAL" clId="{D08AD11C-9A36-4269-A9F9-DD42D64A9169}" dt="2019-03-28T01:44:50.363" v="1375" actId="6549"/>
        <pc:sldMkLst>
          <pc:docMk/>
          <pc:sldMk cId="1510916024" sldId="2091"/>
        </pc:sldMkLst>
        <pc:spChg chg="del">
          <ac:chgData name="Dave Glover (DEVELOPER RELATIONS)" userId="fc7c5a90-86aa-4465-976c-7ac5389836bc" providerId="ADAL" clId="{D08AD11C-9A36-4269-A9F9-DD42D64A9169}" dt="2019-03-28T01:28:44.583" v="1018"/>
          <ac:spMkLst>
            <pc:docMk/>
            <pc:sldMk cId="1510916024" sldId="2091"/>
            <ac:spMk id="2" creationId="{789D911E-D1DC-41D4-B8C1-3743EB962C01}"/>
          </ac:spMkLst>
        </pc:spChg>
        <pc:spChg chg="add mod">
          <ac:chgData name="Dave Glover (DEVELOPER RELATIONS)" userId="fc7c5a90-86aa-4465-976c-7ac5389836bc" providerId="ADAL" clId="{D08AD11C-9A36-4269-A9F9-DD42D64A9169}" dt="2019-03-28T01:44:50.363" v="1375" actId="6549"/>
          <ac:spMkLst>
            <pc:docMk/>
            <pc:sldMk cId="1510916024" sldId="2091"/>
            <ac:spMk id="3" creationId="{9D3776C8-1DAA-4D73-BBDB-9BE103AD7069}"/>
          </ac:spMkLst>
        </pc:spChg>
        <pc:spChg chg="add del mod">
          <ac:chgData name="Dave Glover (DEVELOPER RELATIONS)" userId="fc7c5a90-86aa-4465-976c-7ac5389836bc" providerId="ADAL" clId="{D08AD11C-9A36-4269-A9F9-DD42D64A9169}" dt="2019-03-28T01:39:07.544" v="1275" actId="478"/>
          <ac:spMkLst>
            <pc:docMk/>
            <pc:sldMk cId="1510916024" sldId="2091"/>
            <ac:spMk id="4" creationId="{546E96E3-D15C-4EE8-9310-E64658E503C4}"/>
          </ac:spMkLst>
        </pc:spChg>
        <pc:spChg chg="add mod topLvl">
          <ac:chgData name="Dave Glover (DEVELOPER RELATIONS)" userId="fc7c5a90-86aa-4465-976c-7ac5389836bc" providerId="ADAL" clId="{D08AD11C-9A36-4269-A9F9-DD42D64A9169}" dt="2019-03-28T01:44:41.854" v="1367" actId="1076"/>
          <ac:spMkLst>
            <pc:docMk/>
            <pc:sldMk cId="1510916024" sldId="2091"/>
            <ac:spMk id="8" creationId="{D0BBCCF1-3602-48B9-97E4-33A424006640}"/>
          </ac:spMkLst>
        </pc:spChg>
        <pc:spChg chg="add mod">
          <ac:chgData name="Dave Glover (DEVELOPER RELATIONS)" userId="fc7c5a90-86aa-4465-976c-7ac5389836bc" providerId="ADAL" clId="{D08AD11C-9A36-4269-A9F9-DD42D64A9169}" dt="2019-03-28T01:44:28.183" v="1366" actId="1036"/>
          <ac:spMkLst>
            <pc:docMk/>
            <pc:sldMk cId="1510916024" sldId="2091"/>
            <ac:spMk id="9" creationId="{70AE821D-C3B6-4677-9F55-0F0845264172}"/>
          </ac:spMkLst>
        </pc:spChg>
        <pc:spChg chg="add del mod">
          <ac:chgData name="Dave Glover (DEVELOPER RELATIONS)" userId="fc7c5a90-86aa-4465-976c-7ac5389836bc" providerId="ADAL" clId="{D08AD11C-9A36-4269-A9F9-DD42D64A9169}" dt="2019-03-28T01:39:10.433" v="1276" actId="478"/>
          <ac:spMkLst>
            <pc:docMk/>
            <pc:sldMk cId="1510916024" sldId="2091"/>
            <ac:spMk id="11" creationId="{4735ED74-397B-46A2-A152-82F139F0BD5C}"/>
          </ac:spMkLst>
        </pc:spChg>
        <pc:spChg chg="add mod">
          <ac:chgData name="Dave Glover (DEVELOPER RELATIONS)" userId="fc7c5a90-86aa-4465-976c-7ac5389836bc" providerId="ADAL" clId="{D08AD11C-9A36-4269-A9F9-DD42D64A9169}" dt="2019-03-28T01:44:28.183" v="1366" actId="1036"/>
          <ac:spMkLst>
            <pc:docMk/>
            <pc:sldMk cId="1510916024" sldId="2091"/>
            <ac:spMk id="12" creationId="{E764AAD3-28BD-48B4-A892-8FC3561CDC4F}"/>
          </ac:spMkLst>
        </pc:spChg>
        <pc:grpChg chg="add del mod">
          <ac:chgData name="Dave Glover (DEVELOPER RELATIONS)" userId="fc7c5a90-86aa-4465-976c-7ac5389836bc" providerId="ADAL" clId="{D08AD11C-9A36-4269-A9F9-DD42D64A9169}" dt="2019-03-28T01:43:07.710" v="1318" actId="165"/>
          <ac:grpSpMkLst>
            <pc:docMk/>
            <pc:sldMk cId="1510916024" sldId="2091"/>
            <ac:grpSpMk id="13" creationId="{E601BA6E-DE98-4E6C-A5B8-058D24509C16}"/>
          </ac:grpSpMkLst>
        </pc:grpChg>
        <pc:picChg chg="add mod topLvl">
          <ac:chgData name="Dave Glover (DEVELOPER RELATIONS)" userId="fc7c5a90-86aa-4465-976c-7ac5389836bc" providerId="ADAL" clId="{D08AD11C-9A36-4269-A9F9-DD42D64A9169}" dt="2019-03-28T01:44:28.183" v="1366" actId="1036"/>
          <ac:picMkLst>
            <pc:docMk/>
            <pc:sldMk cId="1510916024" sldId="2091"/>
            <ac:picMk id="5" creationId="{AC86D347-6E63-4749-8B58-70318A4065EA}"/>
          </ac:picMkLst>
        </pc:picChg>
        <pc:picChg chg="add mod">
          <ac:chgData name="Dave Glover (DEVELOPER RELATIONS)" userId="fc7c5a90-86aa-4465-976c-7ac5389836bc" providerId="ADAL" clId="{D08AD11C-9A36-4269-A9F9-DD42D64A9169}" dt="2019-03-28T01:44:28.183" v="1366" actId="1036"/>
          <ac:picMkLst>
            <pc:docMk/>
            <pc:sldMk cId="1510916024" sldId="2091"/>
            <ac:picMk id="7" creationId="{0CA47D29-36DF-4E2F-8E70-657A55D3E999}"/>
          </ac:picMkLst>
        </pc:picChg>
        <pc:picChg chg="add mod">
          <ac:chgData name="Dave Glover (DEVELOPER RELATIONS)" userId="fc7c5a90-86aa-4465-976c-7ac5389836bc" providerId="ADAL" clId="{D08AD11C-9A36-4269-A9F9-DD42D64A9169}" dt="2019-03-28T01:44:28.183" v="1366" actId="1036"/>
          <ac:picMkLst>
            <pc:docMk/>
            <pc:sldMk cId="1510916024" sldId="2091"/>
            <ac:picMk id="1026" creationId="{B69704E5-F79C-477D-8A10-FA290CD88512}"/>
          </ac:picMkLst>
        </pc:picChg>
      </pc:sldChg>
      <pc:sldChg chg="addSp modSp add">
        <pc:chgData name="Dave Glover (DEVELOPER RELATIONS)" userId="fc7c5a90-86aa-4465-976c-7ac5389836bc" providerId="ADAL" clId="{D08AD11C-9A36-4269-A9F9-DD42D64A9169}" dt="2019-03-28T01:48:22.590" v="1656" actId="313"/>
        <pc:sldMkLst>
          <pc:docMk/>
          <pc:sldMk cId="3930396550" sldId="2092"/>
        </pc:sldMkLst>
        <pc:spChg chg="mod">
          <ac:chgData name="Dave Glover (DEVELOPER RELATIONS)" userId="fc7c5a90-86aa-4465-976c-7ac5389836bc" providerId="ADAL" clId="{D08AD11C-9A36-4269-A9F9-DD42D64A9169}" dt="2019-03-28T01:48:22.590" v="1656" actId="313"/>
          <ac:spMkLst>
            <pc:docMk/>
            <pc:sldMk cId="3930396550" sldId="2092"/>
            <ac:spMk id="2" creationId="{D404B890-6672-4F8E-9F14-C6092F8BCE0A}"/>
          </ac:spMkLst>
        </pc:spChg>
        <pc:spChg chg="mod">
          <ac:chgData name="Dave Glover (DEVELOPER RELATIONS)" userId="fc7c5a90-86aa-4465-976c-7ac5389836bc" providerId="ADAL" clId="{D08AD11C-9A36-4269-A9F9-DD42D64A9169}" dt="2019-03-28T01:48:17.989" v="1655" actId="20577"/>
          <ac:spMkLst>
            <pc:docMk/>
            <pc:sldMk cId="3930396550" sldId="2092"/>
            <ac:spMk id="3" creationId="{41FC471A-BD84-4629-AC7A-54D12869931F}"/>
          </ac:spMkLst>
        </pc:spChg>
        <pc:picChg chg="add mod">
          <ac:chgData name="Dave Glover (DEVELOPER RELATIONS)" userId="fc7c5a90-86aa-4465-976c-7ac5389836bc" providerId="ADAL" clId="{D08AD11C-9A36-4269-A9F9-DD42D64A9169}" dt="2019-03-28T01:46:37.203" v="1501" actId="14100"/>
          <ac:picMkLst>
            <pc:docMk/>
            <pc:sldMk cId="3930396550" sldId="2092"/>
            <ac:picMk id="4" creationId="{81AD17EF-2E7F-4617-A663-B7745DE8D8D6}"/>
          </ac:picMkLst>
        </pc:picChg>
      </pc:sldChg>
      <pc:sldChg chg="add modNotes">
        <pc:chgData name="Dave Glover (DEVELOPER RELATIONS)" userId="fc7c5a90-86aa-4465-976c-7ac5389836bc" providerId="ADAL" clId="{D08AD11C-9A36-4269-A9F9-DD42D64A9169}" dt="2019-03-28T02:09:23.472" v="2096"/>
        <pc:sldMkLst>
          <pc:docMk/>
          <pc:sldMk cId="286534025" sldId="2093"/>
        </pc:sldMkLst>
      </pc:sldChg>
      <pc:sldChg chg="add modNotes">
        <pc:chgData name="Dave Glover (DEVELOPER RELATIONS)" userId="fc7c5a90-86aa-4465-976c-7ac5389836bc" providerId="ADAL" clId="{D08AD11C-9A36-4269-A9F9-DD42D64A9169}" dt="2019-03-28T02:09:23.472" v="2096"/>
        <pc:sldMkLst>
          <pc:docMk/>
          <pc:sldMk cId="292483146" sldId="2094"/>
        </pc:sldMkLst>
      </pc:sldChg>
      <pc:sldChg chg="add">
        <pc:chgData name="Dave Glover (DEVELOPER RELATIONS)" userId="fc7c5a90-86aa-4465-976c-7ac5389836bc" providerId="ADAL" clId="{D08AD11C-9A36-4269-A9F9-DD42D64A9169}" dt="2019-03-28T01:49:21.351" v="1659"/>
        <pc:sldMkLst>
          <pc:docMk/>
          <pc:sldMk cId="1842885465" sldId="2095"/>
        </pc:sldMkLst>
      </pc:sldChg>
      <pc:sldChg chg="add">
        <pc:chgData name="Dave Glover (DEVELOPER RELATIONS)" userId="fc7c5a90-86aa-4465-976c-7ac5389836bc" providerId="ADAL" clId="{D08AD11C-9A36-4269-A9F9-DD42D64A9169}" dt="2019-03-28T01:51:44.174" v="1748"/>
        <pc:sldMkLst>
          <pc:docMk/>
          <pc:sldMk cId="3629562381" sldId="2096"/>
        </pc:sldMkLst>
      </pc:sldChg>
      <pc:sldMasterChg chg="addSldLayout delSldLayout">
        <pc:chgData name="Dave Glover (DEVELOPER RELATIONS)" userId="fc7c5a90-86aa-4465-976c-7ac5389836bc" providerId="ADAL" clId="{D08AD11C-9A36-4269-A9F9-DD42D64A9169}" dt="2019-03-28T02:04:51.413" v="2051" actId="2696"/>
        <pc:sldMasterMkLst>
          <pc:docMk/>
          <pc:sldMasterMk cId="2005544715" sldId="2147484495"/>
        </pc:sldMasterMkLst>
      </pc:sldMasterChg>
    </pc:docChg>
  </pc:docChgLst>
  <pc:docChgLst>
    <pc:chgData name="Dave Glover (DEVELOPER RELATIONS)" userId="fc7c5a90-86aa-4465-976c-7ac5389836bc" providerId="ADAL" clId="{D0671B30-A8A0-4EAF-B8E6-FCDE35579CC5}"/>
    <pc:docChg chg="undo custSel addSld delSld modSld">
      <pc:chgData name="Dave Glover (DEVELOPER RELATIONS)" userId="fc7c5a90-86aa-4465-976c-7ac5389836bc" providerId="ADAL" clId="{D0671B30-A8A0-4EAF-B8E6-FCDE35579CC5}" dt="2019-04-01T10:02:50.478" v="211" actId="20577"/>
      <pc:docMkLst>
        <pc:docMk/>
      </pc:docMkLst>
      <pc:sldChg chg="modSp add">
        <pc:chgData name="Dave Glover (DEVELOPER RELATIONS)" userId="fc7c5a90-86aa-4465-976c-7ac5389836bc" providerId="ADAL" clId="{D0671B30-A8A0-4EAF-B8E6-FCDE35579CC5}" dt="2019-04-01T09:45:08.701" v="22" actId="207"/>
        <pc:sldMkLst>
          <pc:docMk/>
          <pc:sldMk cId="133029913" sldId="1590"/>
        </pc:sldMkLst>
        <pc:spChg chg="mod">
          <ac:chgData name="Dave Glover (DEVELOPER RELATIONS)" userId="fc7c5a90-86aa-4465-976c-7ac5389836bc" providerId="ADAL" clId="{D0671B30-A8A0-4EAF-B8E6-FCDE35579CC5}" dt="2019-04-01T09:44:26.456" v="20" actId="207"/>
          <ac:spMkLst>
            <pc:docMk/>
            <pc:sldMk cId="133029913" sldId="1590"/>
            <ac:spMk id="69" creationId="{A35C360C-2FEF-49CB-B416-74718776E83F}"/>
          </ac:spMkLst>
        </pc:spChg>
        <pc:spChg chg="mod">
          <ac:chgData name="Dave Glover (DEVELOPER RELATIONS)" userId="fc7c5a90-86aa-4465-976c-7ac5389836bc" providerId="ADAL" clId="{D0671B30-A8A0-4EAF-B8E6-FCDE35579CC5}" dt="2019-04-01T09:45:08.701" v="22" actId="207"/>
          <ac:spMkLst>
            <pc:docMk/>
            <pc:sldMk cId="133029913" sldId="1590"/>
            <ac:spMk id="86" creationId="{1E8F0329-42CE-4268-A377-9F847ED127A0}"/>
          </ac:spMkLst>
        </pc:spChg>
        <pc:spChg chg="mod">
          <ac:chgData name="Dave Glover (DEVELOPER RELATIONS)" userId="fc7c5a90-86aa-4465-976c-7ac5389836bc" providerId="ADAL" clId="{D0671B30-A8A0-4EAF-B8E6-FCDE35579CC5}" dt="2019-04-01T09:45:08.701" v="22" actId="207"/>
          <ac:spMkLst>
            <pc:docMk/>
            <pc:sldMk cId="133029913" sldId="1590"/>
            <ac:spMk id="88" creationId="{13ACB386-4DC2-4A9E-B099-26F4B5834726}"/>
          </ac:spMkLst>
        </pc:spChg>
        <pc:spChg chg="mod">
          <ac:chgData name="Dave Glover (DEVELOPER RELATIONS)" userId="fc7c5a90-86aa-4465-976c-7ac5389836bc" providerId="ADAL" clId="{D0671B30-A8A0-4EAF-B8E6-FCDE35579CC5}" dt="2019-04-01T09:45:08.701" v="22" actId="207"/>
          <ac:spMkLst>
            <pc:docMk/>
            <pc:sldMk cId="133029913" sldId="1590"/>
            <ac:spMk id="91" creationId="{9539ECE6-9F42-4DB2-BAD4-A1BB761DE2DB}"/>
          </ac:spMkLst>
        </pc:spChg>
        <pc:spChg chg="mod">
          <ac:chgData name="Dave Glover (DEVELOPER RELATIONS)" userId="fc7c5a90-86aa-4465-976c-7ac5389836bc" providerId="ADAL" clId="{D0671B30-A8A0-4EAF-B8E6-FCDE35579CC5}" dt="2019-04-01T09:45:08.701" v="22" actId="207"/>
          <ac:spMkLst>
            <pc:docMk/>
            <pc:sldMk cId="133029913" sldId="1590"/>
            <ac:spMk id="92" creationId="{9F368697-3FF8-42D7-9BF3-B6297236D670}"/>
          </ac:spMkLst>
        </pc:spChg>
        <pc:picChg chg="mod">
          <ac:chgData name="Dave Glover (DEVELOPER RELATIONS)" userId="fc7c5a90-86aa-4465-976c-7ac5389836bc" providerId="ADAL" clId="{D0671B30-A8A0-4EAF-B8E6-FCDE35579CC5}" dt="2019-04-01T09:44:53.507" v="21" actId="207"/>
          <ac:picMkLst>
            <pc:docMk/>
            <pc:sldMk cId="133029913" sldId="1590"/>
            <ac:picMk id="15" creationId="{DA313A76-31D4-49B2-BFE1-25926E292D1F}"/>
          </ac:picMkLst>
        </pc:picChg>
        <pc:picChg chg="mod">
          <ac:chgData name="Dave Glover (DEVELOPER RELATIONS)" userId="fc7c5a90-86aa-4465-976c-7ac5389836bc" providerId="ADAL" clId="{D0671B30-A8A0-4EAF-B8E6-FCDE35579CC5}" dt="2019-04-01T09:44:53.507" v="21" actId="207"/>
          <ac:picMkLst>
            <pc:docMk/>
            <pc:sldMk cId="133029913" sldId="1590"/>
            <ac:picMk id="48" creationId="{E5DDBBDC-68A8-46A3-94CA-2F7DC32E16E3}"/>
          </ac:picMkLst>
        </pc:picChg>
        <pc:picChg chg="mod">
          <ac:chgData name="Dave Glover (DEVELOPER RELATIONS)" userId="fc7c5a90-86aa-4465-976c-7ac5389836bc" providerId="ADAL" clId="{D0671B30-A8A0-4EAF-B8E6-FCDE35579CC5}" dt="2019-04-01T09:44:53.507" v="21" actId="207"/>
          <ac:picMkLst>
            <pc:docMk/>
            <pc:sldMk cId="133029913" sldId="1590"/>
            <ac:picMk id="52" creationId="{4D0353B2-F7FC-4F2E-B216-701833A297E2}"/>
          </ac:picMkLst>
        </pc:picChg>
        <pc:picChg chg="mod">
          <ac:chgData name="Dave Glover (DEVELOPER RELATIONS)" userId="fc7c5a90-86aa-4465-976c-7ac5389836bc" providerId="ADAL" clId="{D0671B30-A8A0-4EAF-B8E6-FCDE35579CC5}" dt="2019-04-01T09:44:53.507" v="21" actId="207"/>
          <ac:picMkLst>
            <pc:docMk/>
            <pc:sldMk cId="133029913" sldId="1590"/>
            <ac:picMk id="53" creationId="{53846F2F-25C2-41F2-8B7B-661D1CF007FE}"/>
          </ac:picMkLst>
        </pc:picChg>
        <pc:picChg chg="mod">
          <ac:chgData name="Dave Glover (DEVELOPER RELATIONS)" userId="fc7c5a90-86aa-4465-976c-7ac5389836bc" providerId="ADAL" clId="{D0671B30-A8A0-4EAF-B8E6-FCDE35579CC5}" dt="2019-04-01T09:44:53.507" v="21" actId="207"/>
          <ac:picMkLst>
            <pc:docMk/>
            <pc:sldMk cId="133029913" sldId="1590"/>
            <ac:picMk id="98" creationId="{A346A6A9-905F-4582-8DE0-1C7B0BA0DF5D}"/>
          </ac:picMkLst>
        </pc:picChg>
      </pc:sldChg>
      <pc:sldChg chg="delSp modSp add">
        <pc:chgData name="Dave Glover (DEVELOPER RELATIONS)" userId="fc7c5a90-86aa-4465-976c-7ac5389836bc" providerId="ADAL" clId="{D0671B30-A8A0-4EAF-B8E6-FCDE35579CC5}" dt="2019-04-01T09:48:48.271" v="34" actId="692"/>
        <pc:sldMkLst>
          <pc:docMk/>
          <pc:sldMk cId="2204276576" sldId="1846"/>
        </pc:sldMkLst>
        <pc:spChg chg="mod">
          <ac:chgData name="Dave Glover (DEVELOPER RELATIONS)" userId="fc7c5a90-86aa-4465-976c-7ac5389836bc" providerId="ADAL" clId="{D0671B30-A8A0-4EAF-B8E6-FCDE35579CC5}" dt="2019-04-01T09:46:38.563" v="24" actId="207"/>
          <ac:spMkLst>
            <pc:docMk/>
            <pc:sldMk cId="2204276576" sldId="1846"/>
            <ac:spMk id="3" creationId="{0ACFDAB3-C7A9-411B-88B2-D1B8DBAB667A}"/>
          </ac:spMkLst>
        </pc:spChg>
        <pc:spChg chg="mod">
          <ac:chgData name="Dave Glover (DEVELOPER RELATIONS)" userId="fc7c5a90-86aa-4465-976c-7ac5389836bc" providerId="ADAL" clId="{D0671B30-A8A0-4EAF-B8E6-FCDE35579CC5}" dt="2019-04-01T09:46:38.563" v="24" actId="207"/>
          <ac:spMkLst>
            <pc:docMk/>
            <pc:sldMk cId="2204276576" sldId="1846"/>
            <ac:spMk id="4" creationId="{00000000-0000-0000-0000-000000000000}"/>
          </ac:spMkLst>
        </pc:spChg>
        <pc:spChg chg="mod topLvl">
          <ac:chgData name="Dave Glover (DEVELOPER RELATIONS)" userId="fc7c5a90-86aa-4465-976c-7ac5389836bc" providerId="ADAL" clId="{D0671B30-A8A0-4EAF-B8E6-FCDE35579CC5}" dt="2019-04-01T09:47:16.398" v="27" actId="207"/>
          <ac:spMkLst>
            <pc:docMk/>
            <pc:sldMk cId="2204276576" sldId="1846"/>
            <ac:spMk id="77" creationId="{00000000-0000-0000-0000-000000000000}"/>
          </ac:spMkLst>
        </pc:spChg>
        <pc:grpChg chg="del mod">
          <ac:chgData name="Dave Glover (DEVELOPER RELATIONS)" userId="fc7c5a90-86aa-4465-976c-7ac5389836bc" providerId="ADAL" clId="{D0671B30-A8A0-4EAF-B8E6-FCDE35579CC5}" dt="2019-04-01T09:46:49.011" v="25" actId="165"/>
          <ac:grpSpMkLst>
            <pc:docMk/>
            <pc:sldMk cId="2204276576" sldId="1846"/>
            <ac:grpSpMk id="73" creationId="{00000000-0000-0000-0000-000000000000}"/>
          </ac:grpSpMkLst>
        </pc:grpChg>
        <pc:grpChg chg="mod topLvl">
          <ac:chgData name="Dave Glover (DEVELOPER RELATIONS)" userId="fc7c5a90-86aa-4465-976c-7ac5389836bc" providerId="ADAL" clId="{D0671B30-A8A0-4EAF-B8E6-FCDE35579CC5}" dt="2019-04-01T09:46:49.011" v="25" actId="165"/>
          <ac:grpSpMkLst>
            <pc:docMk/>
            <pc:sldMk cId="2204276576" sldId="1846"/>
            <ac:grpSpMk id="74" creationId="{00000000-0000-0000-0000-000000000000}"/>
          </ac:grpSpMkLst>
        </pc:grpChg>
        <pc:grpChg chg="mod topLvl">
          <ac:chgData name="Dave Glover (DEVELOPER RELATIONS)" userId="fc7c5a90-86aa-4465-976c-7ac5389836bc" providerId="ADAL" clId="{D0671B30-A8A0-4EAF-B8E6-FCDE35579CC5}" dt="2019-04-01T09:46:49.011" v="25" actId="165"/>
          <ac:grpSpMkLst>
            <pc:docMk/>
            <pc:sldMk cId="2204276576" sldId="1846"/>
            <ac:grpSpMk id="75" creationId="{00000000-0000-0000-0000-000000000000}"/>
          </ac:grpSpMkLst>
        </pc:grpChg>
        <pc:grpChg chg="mod topLvl">
          <ac:chgData name="Dave Glover (DEVELOPER RELATIONS)" userId="fc7c5a90-86aa-4465-976c-7ac5389836bc" providerId="ADAL" clId="{D0671B30-A8A0-4EAF-B8E6-FCDE35579CC5}" dt="2019-04-01T09:48:30.475" v="32" actId="207"/>
          <ac:grpSpMkLst>
            <pc:docMk/>
            <pc:sldMk cId="2204276576" sldId="1846"/>
            <ac:grpSpMk id="76" creationId="{00000000-0000-0000-0000-000000000000}"/>
          </ac:grpSpMkLst>
        </pc:grpChg>
        <pc:grpChg chg="mod topLvl">
          <ac:chgData name="Dave Glover (DEVELOPER RELATIONS)" userId="fc7c5a90-86aa-4465-976c-7ac5389836bc" providerId="ADAL" clId="{D0671B30-A8A0-4EAF-B8E6-FCDE35579CC5}" dt="2019-04-01T09:46:49.011" v="25" actId="165"/>
          <ac:grpSpMkLst>
            <pc:docMk/>
            <pc:sldMk cId="2204276576" sldId="1846"/>
            <ac:grpSpMk id="82" creationId="{00000000-0000-0000-0000-000000000000}"/>
          </ac:grpSpMkLst>
        </pc:grpChg>
        <pc:grpChg chg="del mod">
          <ac:chgData name="Dave Glover (DEVELOPER RELATIONS)" userId="fc7c5a90-86aa-4465-976c-7ac5389836bc" providerId="ADAL" clId="{D0671B30-A8A0-4EAF-B8E6-FCDE35579CC5}" dt="2019-04-01T09:48:40.236" v="33" actId="165"/>
          <ac:grpSpMkLst>
            <pc:docMk/>
            <pc:sldMk cId="2204276576" sldId="1846"/>
            <ac:grpSpMk id="132" creationId="{00000000-0000-0000-0000-000000000000}"/>
          </ac:grpSpMkLst>
        </pc:grpChg>
        <pc:grpChg chg="mod topLvl">
          <ac:chgData name="Dave Glover (DEVELOPER RELATIONS)" userId="fc7c5a90-86aa-4465-976c-7ac5389836bc" providerId="ADAL" clId="{D0671B30-A8A0-4EAF-B8E6-FCDE35579CC5}" dt="2019-04-01T09:48:40.236" v="33" actId="165"/>
          <ac:grpSpMkLst>
            <pc:docMk/>
            <pc:sldMk cId="2204276576" sldId="1846"/>
            <ac:grpSpMk id="133" creationId="{00000000-0000-0000-0000-000000000000}"/>
          </ac:grpSpMkLst>
        </pc:grpChg>
        <pc:grpChg chg="mod topLvl">
          <ac:chgData name="Dave Glover (DEVELOPER RELATIONS)" userId="fc7c5a90-86aa-4465-976c-7ac5389836bc" providerId="ADAL" clId="{D0671B30-A8A0-4EAF-B8E6-FCDE35579CC5}" dt="2019-04-01T09:48:40.236" v="33" actId="165"/>
          <ac:grpSpMkLst>
            <pc:docMk/>
            <pc:sldMk cId="2204276576" sldId="1846"/>
            <ac:grpSpMk id="134" creationId="{00000000-0000-0000-0000-000000000000}"/>
          </ac:grpSpMkLst>
        </pc:grpChg>
        <pc:grpChg chg="mod topLvl">
          <ac:chgData name="Dave Glover (DEVELOPER RELATIONS)" userId="fc7c5a90-86aa-4465-976c-7ac5389836bc" providerId="ADAL" clId="{D0671B30-A8A0-4EAF-B8E6-FCDE35579CC5}" dt="2019-04-01T09:48:40.236" v="33" actId="165"/>
          <ac:grpSpMkLst>
            <pc:docMk/>
            <pc:sldMk cId="2204276576" sldId="1846"/>
            <ac:grpSpMk id="136" creationId="{00000000-0000-0000-0000-000000000000}"/>
          </ac:grpSpMkLst>
        </pc:grpChg>
        <pc:cxnChg chg="mod topLvl">
          <ac:chgData name="Dave Glover (DEVELOPER RELATIONS)" userId="fc7c5a90-86aa-4465-976c-7ac5389836bc" providerId="ADAL" clId="{D0671B30-A8A0-4EAF-B8E6-FCDE35579CC5}" dt="2019-04-01T09:47:05.867" v="26" actId="692"/>
          <ac:cxnSpMkLst>
            <pc:docMk/>
            <pc:sldMk cId="2204276576" sldId="1846"/>
            <ac:cxnSpMk id="78" creationId="{00000000-0000-0000-0000-000000000000}"/>
          </ac:cxnSpMkLst>
        </pc:cxnChg>
        <pc:cxnChg chg="mod topLvl">
          <ac:chgData name="Dave Glover (DEVELOPER RELATIONS)" userId="fc7c5a90-86aa-4465-976c-7ac5389836bc" providerId="ADAL" clId="{D0671B30-A8A0-4EAF-B8E6-FCDE35579CC5}" dt="2019-04-01T09:47:05.867" v="26" actId="692"/>
          <ac:cxnSpMkLst>
            <pc:docMk/>
            <pc:sldMk cId="2204276576" sldId="1846"/>
            <ac:cxnSpMk id="79" creationId="{00000000-0000-0000-0000-000000000000}"/>
          </ac:cxnSpMkLst>
        </pc:cxnChg>
        <pc:cxnChg chg="mod topLvl">
          <ac:chgData name="Dave Glover (DEVELOPER RELATIONS)" userId="fc7c5a90-86aa-4465-976c-7ac5389836bc" providerId="ADAL" clId="{D0671B30-A8A0-4EAF-B8E6-FCDE35579CC5}" dt="2019-04-01T09:47:05.867" v="26" actId="692"/>
          <ac:cxnSpMkLst>
            <pc:docMk/>
            <pc:sldMk cId="2204276576" sldId="1846"/>
            <ac:cxnSpMk id="80" creationId="{00000000-0000-0000-0000-000000000000}"/>
          </ac:cxnSpMkLst>
        </pc:cxnChg>
        <pc:cxnChg chg="mod topLvl">
          <ac:chgData name="Dave Glover (DEVELOPER RELATIONS)" userId="fc7c5a90-86aa-4465-976c-7ac5389836bc" providerId="ADAL" clId="{D0671B30-A8A0-4EAF-B8E6-FCDE35579CC5}" dt="2019-04-01T09:47:05.867" v="26" actId="692"/>
          <ac:cxnSpMkLst>
            <pc:docMk/>
            <pc:sldMk cId="2204276576" sldId="1846"/>
            <ac:cxnSpMk id="81" creationId="{00000000-0000-0000-0000-000000000000}"/>
          </ac:cxnSpMkLst>
        </pc:cxnChg>
        <pc:cxnChg chg="mod topLvl">
          <ac:chgData name="Dave Glover (DEVELOPER RELATIONS)" userId="fc7c5a90-86aa-4465-976c-7ac5389836bc" providerId="ADAL" clId="{D0671B30-A8A0-4EAF-B8E6-FCDE35579CC5}" dt="2019-04-01T09:48:48.271" v="34" actId="692"/>
          <ac:cxnSpMkLst>
            <pc:docMk/>
            <pc:sldMk cId="2204276576" sldId="1846"/>
            <ac:cxnSpMk id="135" creationId="{00000000-0000-0000-0000-000000000000}"/>
          </ac:cxnSpMkLst>
        </pc:cxnChg>
      </pc:sldChg>
      <pc:sldChg chg="modSp add del">
        <pc:chgData name="Dave Glover (DEVELOPER RELATIONS)" userId="fc7c5a90-86aa-4465-976c-7ac5389836bc" providerId="ADAL" clId="{D0671B30-A8A0-4EAF-B8E6-FCDE35579CC5}" dt="2019-04-01T09:42:12.596" v="18" actId="207"/>
        <pc:sldMkLst>
          <pc:docMk/>
          <pc:sldMk cId="3291566203" sldId="1894"/>
        </pc:sldMkLst>
        <pc:spChg chg="mod">
          <ac:chgData name="Dave Glover (DEVELOPER RELATIONS)" userId="fc7c5a90-86aa-4465-976c-7ac5389836bc" providerId="ADAL" clId="{D0671B30-A8A0-4EAF-B8E6-FCDE35579CC5}" dt="2019-04-01T09:42:12.596" v="18" actId="207"/>
          <ac:spMkLst>
            <pc:docMk/>
            <pc:sldMk cId="3291566203" sldId="1894"/>
            <ac:spMk id="5" creationId="{D238D188-4BC5-46CB-B41B-914E0BCA98A9}"/>
          </ac:spMkLst>
        </pc:spChg>
        <pc:spChg chg="mod">
          <ac:chgData name="Dave Glover (DEVELOPER RELATIONS)" userId="fc7c5a90-86aa-4465-976c-7ac5389836bc" providerId="ADAL" clId="{D0671B30-A8A0-4EAF-B8E6-FCDE35579CC5}" dt="2019-04-01T09:42:12.596" v="18" actId="207"/>
          <ac:spMkLst>
            <pc:docMk/>
            <pc:sldMk cId="3291566203" sldId="1894"/>
            <ac:spMk id="6" creationId="{C60A7CE3-D411-49C0-A90E-F2F77FE16159}"/>
          </ac:spMkLst>
        </pc:spChg>
        <pc:spChg chg="mod">
          <ac:chgData name="Dave Glover (DEVELOPER RELATIONS)" userId="fc7c5a90-86aa-4465-976c-7ac5389836bc" providerId="ADAL" clId="{D0671B30-A8A0-4EAF-B8E6-FCDE35579CC5}" dt="2019-04-01T09:41:41.055" v="14" actId="207"/>
          <ac:spMkLst>
            <pc:docMk/>
            <pc:sldMk cId="3291566203" sldId="1894"/>
            <ac:spMk id="29" creationId="{31F32825-AB48-4E09-A71B-8573D9D8C989}"/>
          </ac:spMkLst>
        </pc:spChg>
        <pc:spChg chg="mod">
          <ac:chgData name="Dave Glover (DEVELOPER RELATIONS)" userId="fc7c5a90-86aa-4465-976c-7ac5389836bc" providerId="ADAL" clId="{D0671B30-A8A0-4EAF-B8E6-FCDE35579CC5}" dt="2019-04-01T09:41:41.055" v="14" actId="207"/>
          <ac:spMkLst>
            <pc:docMk/>
            <pc:sldMk cId="3291566203" sldId="1894"/>
            <ac:spMk id="30" creationId="{6F0FF852-3FF9-4236-BAD5-2661DC7D5489}"/>
          </ac:spMkLst>
        </pc:spChg>
        <pc:spChg chg="mod">
          <ac:chgData name="Dave Glover (DEVELOPER RELATIONS)" userId="fc7c5a90-86aa-4465-976c-7ac5389836bc" providerId="ADAL" clId="{D0671B30-A8A0-4EAF-B8E6-FCDE35579CC5}" dt="2019-04-01T09:41:41.055" v="14" actId="207"/>
          <ac:spMkLst>
            <pc:docMk/>
            <pc:sldMk cId="3291566203" sldId="1894"/>
            <ac:spMk id="31" creationId="{C78F8E92-A4DE-4B3B-8ED5-E379C4F704EA}"/>
          </ac:spMkLst>
        </pc:spChg>
        <pc:spChg chg="mod">
          <ac:chgData name="Dave Glover (DEVELOPER RELATIONS)" userId="fc7c5a90-86aa-4465-976c-7ac5389836bc" providerId="ADAL" clId="{D0671B30-A8A0-4EAF-B8E6-FCDE35579CC5}" dt="2019-04-01T09:41:41.055" v="14" actId="207"/>
          <ac:spMkLst>
            <pc:docMk/>
            <pc:sldMk cId="3291566203" sldId="1894"/>
            <ac:spMk id="32" creationId="{DC4742F1-0870-4CF4-A923-7FC3B6D915CF}"/>
          </ac:spMkLst>
        </pc:spChg>
        <pc:spChg chg="mod">
          <ac:chgData name="Dave Glover (DEVELOPER RELATIONS)" userId="fc7c5a90-86aa-4465-976c-7ac5389836bc" providerId="ADAL" clId="{D0671B30-A8A0-4EAF-B8E6-FCDE35579CC5}" dt="2019-04-01T09:41:41.055" v="14" actId="207"/>
          <ac:spMkLst>
            <pc:docMk/>
            <pc:sldMk cId="3291566203" sldId="1894"/>
            <ac:spMk id="33" creationId="{580230E9-20B7-430C-ABB3-E0D8499CF510}"/>
          </ac:spMkLst>
        </pc:spChg>
        <pc:spChg chg="mod">
          <ac:chgData name="Dave Glover (DEVELOPER RELATIONS)" userId="fc7c5a90-86aa-4465-976c-7ac5389836bc" providerId="ADAL" clId="{D0671B30-A8A0-4EAF-B8E6-FCDE35579CC5}" dt="2019-04-01T09:41:41.055" v="14" actId="207"/>
          <ac:spMkLst>
            <pc:docMk/>
            <pc:sldMk cId="3291566203" sldId="1894"/>
            <ac:spMk id="34" creationId="{31020A35-9D90-4854-AB78-96E30F918587}"/>
          </ac:spMkLst>
        </pc:spChg>
        <pc:spChg chg="mod">
          <ac:chgData name="Dave Glover (DEVELOPER RELATIONS)" userId="fc7c5a90-86aa-4465-976c-7ac5389836bc" providerId="ADAL" clId="{D0671B30-A8A0-4EAF-B8E6-FCDE35579CC5}" dt="2019-04-01T09:41:41.055" v="14" actId="207"/>
          <ac:spMkLst>
            <pc:docMk/>
            <pc:sldMk cId="3291566203" sldId="1894"/>
            <ac:spMk id="35" creationId="{48C656F1-202C-46C0-B364-5607D77470E4}"/>
          </ac:spMkLst>
        </pc:spChg>
        <pc:spChg chg="mod">
          <ac:chgData name="Dave Glover (DEVELOPER RELATIONS)" userId="fc7c5a90-86aa-4465-976c-7ac5389836bc" providerId="ADAL" clId="{D0671B30-A8A0-4EAF-B8E6-FCDE35579CC5}" dt="2019-04-01T09:41:41.055" v="14" actId="207"/>
          <ac:spMkLst>
            <pc:docMk/>
            <pc:sldMk cId="3291566203" sldId="1894"/>
            <ac:spMk id="36" creationId="{727B0F7A-4EA4-4769-90E0-73C7648CB82A}"/>
          </ac:spMkLst>
        </pc:spChg>
        <pc:spChg chg="mod">
          <ac:chgData name="Dave Glover (DEVELOPER RELATIONS)" userId="fc7c5a90-86aa-4465-976c-7ac5389836bc" providerId="ADAL" clId="{D0671B30-A8A0-4EAF-B8E6-FCDE35579CC5}" dt="2019-04-01T09:41:41.055" v="14" actId="207"/>
          <ac:spMkLst>
            <pc:docMk/>
            <pc:sldMk cId="3291566203" sldId="1894"/>
            <ac:spMk id="37" creationId="{CF2C0FAF-ADC9-4EB1-B819-594791B123AD}"/>
          </ac:spMkLst>
        </pc:spChg>
        <pc:spChg chg="mod">
          <ac:chgData name="Dave Glover (DEVELOPER RELATIONS)" userId="fc7c5a90-86aa-4465-976c-7ac5389836bc" providerId="ADAL" clId="{D0671B30-A8A0-4EAF-B8E6-FCDE35579CC5}" dt="2019-04-01T09:41:41.055" v="14" actId="207"/>
          <ac:spMkLst>
            <pc:docMk/>
            <pc:sldMk cId="3291566203" sldId="1894"/>
            <ac:spMk id="38" creationId="{91F8F560-D61E-4386-9F89-DDBE5F2C8D24}"/>
          </ac:spMkLst>
        </pc:spChg>
        <pc:spChg chg="mod">
          <ac:chgData name="Dave Glover (DEVELOPER RELATIONS)" userId="fc7c5a90-86aa-4465-976c-7ac5389836bc" providerId="ADAL" clId="{D0671B30-A8A0-4EAF-B8E6-FCDE35579CC5}" dt="2019-04-01T09:41:41.055" v="14" actId="207"/>
          <ac:spMkLst>
            <pc:docMk/>
            <pc:sldMk cId="3291566203" sldId="1894"/>
            <ac:spMk id="39" creationId="{9EE5F2EC-29F2-4C63-990D-8DD969465D17}"/>
          </ac:spMkLst>
        </pc:spChg>
        <pc:spChg chg="mod">
          <ac:chgData name="Dave Glover (DEVELOPER RELATIONS)" userId="fc7c5a90-86aa-4465-976c-7ac5389836bc" providerId="ADAL" clId="{D0671B30-A8A0-4EAF-B8E6-FCDE35579CC5}" dt="2019-04-01T09:41:41.055" v="14" actId="207"/>
          <ac:spMkLst>
            <pc:docMk/>
            <pc:sldMk cId="3291566203" sldId="1894"/>
            <ac:spMk id="40" creationId="{203687BD-8626-4E9F-8486-9BC5B0B9A227}"/>
          </ac:spMkLst>
        </pc:spChg>
        <pc:spChg chg="mod">
          <ac:chgData name="Dave Glover (DEVELOPER RELATIONS)" userId="fc7c5a90-86aa-4465-976c-7ac5389836bc" providerId="ADAL" clId="{D0671B30-A8A0-4EAF-B8E6-FCDE35579CC5}" dt="2019-04-01T09:41:41.055" v="14" actId="207"/>
          <ac:spMkLst>
            <pc:docMk/>
            <pc:sldMk cId="3291566203" sldId="1894"/>
            <ac:spMk id="41" creationId="{E575E93B-3C43-4951-8AE9-5B96CDE76C9D}"/>
          </ac:spMkLst>
        </pc:spChg>
        <pc:spChg chg="mod">
          <ac:chgData name="Dave Glover (DEVELOPER RELATIONS)" userId="fc7c5a90-86aa-4465-976c-7ac5389836bc" providerId="ADAL" clId="{D0671B30-A8A0-4EAF-B8E6-FCDE35579CC5}" dt="2019-04-01T09:41:41.055" v="14" actId="207"/>
          <ac:spMkLst>
            <pc:docMk/>
            <pc:sldMk cId="3291566203" sldId="1894"/>
            <ac:spMk id="42" creationId="{2ECEC971-6147-40FA-AF31-761EF3F89AFF}"/>
          </ac:spMkLst>
        </pc:spChg>
        <pc:spChg chg="mod">
          <ac:chgData name="Dave Glover (DEVELOPER RELATIONS)" userId="fc7c5a90-86aa-4465-976c-7ac5389836bc" providerId="ADAL" clId="{D0671B30-A8A0-4EAF-B8E6-FCDE35579CC5}" dt="2019-04-01T09:41:41.055" v="14" actId="207"/>
          <ac:spMkLst>
            <pc:docMk/>
            <pc:sldMk cId="3291566203" sldId="1894"/>
            <ac:spMk id="43" creationId="{D36ADB0B-9C98-4573-9CAE-16DF715D7E25}"/>
          </ac:spMkLst>
        </pc:spChg>
        <pc:spChg chg="mod">
          <ac:chgData name="Dave Glover (DEVELOPER RELATIONS)" userId="fc7c5a90-86aa-4465-976c-7ac5389836bc" providerId="ADAL" clId="{D0671B30-A8A0-4EAF-B8E6-FCDE35579CC5}" dt="2019-04-01T09:41:41.055" v="14" actId="207"/>
          <ac:spMkLst>
            <pc:docMk/>
            <pc:sldMk cId="3291566203" sldId="1894"/>
            <ac:spMk id="44" creationId="{E3384885-1B9F-448F-A5ED-CFC0E915CDDC}"/>
          </ac:spMkLst>
        </pc:spChg>
        <pc:spChg chg="mod">
          <ac:chgData name="Dave Glover (DEVELOPER RELATIONS)" userId="fc7c5a90-86aa-4465-976c-7ac5389836bc" providerId="ADAL" clId="{D0671B30-A8A0-4EAF-B8E6-FCDE35579CC5}" dt="2019-04-01T09:41:41.055" v="14" actId="207"/>
          <ac:spMkLst>
            <pc:docMk/>
            <pc:sldMk cId="3291566203" sldId="1894"/>
            <ac:spMk id="45" creationId="{12DE621A-DAAC-4179-ACF2-6B8592763C31}"/>
          </ac:spMkLst>
        </pc:spChg>
        <pc:spChg chg="mod">
          <ac:chgData name="Dave Glover (DEVELOPER RELATIONS)" userId="fc7c5a90-86aa-4465-976c-7ac5389836bc" providerId="ADAL" clId="{D0671B30-A8A0-4EAF-B8E6-FCDE35579CC5}" dt="2019-04-01T09:41:41.055" v="14" actId="207"/>
          <ac:spMkLst>
            <pc:docMk/>
            <pc:sldMk cId="3291566203" sldId="1894"/>
            <ac:spMk id="46" creationId="{A6A52D6C-67C3-4AC9-BE2A-0D391AB0F6AF}"/>
          </ac:spMkLst>
        </pc:spChg>
        <pc:spChg chg="mod">
          <ac:chgData name="Dave Glover (DEVELOPER RELATIONS)" userId="fc7c5a90-86aa-4465-976c-7ac5389836bc" providerId="ADAL" clId="{D0671B30-A8A0-4EAF-B8E6-FCDE35579CC5}" dt="2019-04-01T09:41:41.055" v="14" actId="207"/>
          <ac:spMkLst>
            <pc:docMk/>
            <pc:sldMk cId="3291566203" sldId="1894"/>
            <ac:spMk id="47" creationId="{1CD397C3-9CA4-493C-8834-A3BFC95D4F93}"/>
          </ac:spMkLst>
        </pc:spChg>
        <pc:spChg chg="mod">
          <ac:chgData name="Dave Glover (DEVELOPER RELATIONS)" userId="fc7c5a90-86aa-4465-976c-7ac5389836bc" providerId="ADAL" clId="{D0671B30-A8A0-4EAF-B8E6-FCDE35579CC5}" dt="2019-04-01T09:41:41.055" v="14" actId="207"/>
          <ac:spMkLst>
            <pc:docMk/>
            <pc:sldMk cId="3291566203" sldId="1894"/>
            <ac:spMk id="48" creationId="{1D32EF39-EF46-4387-8DDD-5E4F879FE4FC}"/>
          </ac:spMkLst>
        </pc:spChg>
        <pc:spChg chg="mod">
          <ac:chgData name="Dave Glover (DEVELOPER RELATIONS)" userId="fc7c5a90-86aa-4465-976c-7ac5389836bc" providerId="ADAL" clId="{D0671B30-A8A0-4EAF-B8E6-FCDE35579CC5}" dt="2019-04-01T09:42:12.596" v="18" actId="207"/>
          <ac:spMkLst>
            <pc:docMk/>
            <pc:sldMk cId="3291566203" sldId="1894"/>
            <ac:spMk id="50" creationId="{86AA0BC3-895F-4006-B0D2-2A9A2BDE3EC0}"/>
          </ac:spMkLst>
        </pc:spChg>
        <pc:spChg chg="mod">
          <ac:chgData name="Dave Glover (DEVELOPER RELATIONS)" userId="fc7c5a90-86aa-4465-976c-7ac5389836bc" providerId="ADAL" clId="{D0671B30-A8A0-4EAF-B8E6-FCDE35579CC5}" dt="2019-04-01T09:41:41.055" v="14" actId="207"/>
          <ac:spMkLst>
            <pc:docMk/>
            <pc:sldMk cId="3291566203" sldId="1894"/>
            <ac:spMk id="51" creationId="{1DBA0720-2DCA-45EB-8AA8-E29F107D4006}"/>
          </ac:spMkLst>
        </pc:spChg>
        <pc:spChg chg="mod">
          <ac:chgData name="Dave Glover (DEVELOPER RELATIONS)" userId="fc7c5a90-86aa-4465-976c-7ac5389836bc" providerId="ADAL" clId="{D0671B30-A8A0-4EAF-B8E6-FCDE35579CC5}" dt="2019-04-01T09:41:41.055" v="14" actId="207"/>
          <ac:spMkLst>
            <pc:docMk/>
            <pc:sldMk cId="3291566203" sldId="1894"/>
            <ac:spMk id="52" creationId="{E12E67D0-5718-4D6C-BBD6-F2542742B6D6}"/>
          </ac:spMkLst>
        </pc:spChg>
        <pc:spChg chg="mod">
          <ac:chgData name="Dave Glover (DEVELOPER RELATIONS)" userId="fc7c5a90-86aa-4465-976c-7ac5389836bc" providerId="ADAL" clId="{D0671B30-A8A0-4EAF-B8E6-FCDE35579CC5}" dt="2019-04-01T09:41:41.055" v="14" actId="207"/>
          <ac:spMkLst>
            <pc:docMk/>
            <pc:sldMk cId="3291566203" sldId="1894"/>
            <ac:spMk id="53" creationId="{3E5ECE96-A219-4629-9DAD-F99D781AB1A9}"/>
          </ac:spMkLst>
        </pc:spChg>
        <pc:spChg chg="mod">
          <ac:chgData name="Dave Glover (DEVELOPER RELATIONS)" userId="fc7c5a90-86aa-4465-976c-7ac5389836bc" providerId="ADAL" clId="{D0671B30-A8A0-4EAF-B8E6-FCDE35579CC5}" dt="2019-04-01T09:41:41.055" v="14" actId="207"/>
          <ac:spMkLst>
            <pc:docMk/>
            <pc:sldMk cId="3291566203" sldId="1894"/>
            <ac:spMk id="54" creationId="{C58A2F98-4C3C-492A-B736-4F36C2AC1333}"/>
          </ac:spMkLst>
        </pc:spChg>
        <pc:spChg chg="mod">
          <ac:chgData name="Dave Glover (DEVELOPER RELATIONS)" userId="fc7c5a90-86aa-4465-976c-7ac5389836bc" providerId="ADAL" clId="{D0671B30-A8A0-4EAF-B8E6-FCDE35579CC5}" dt="2019-04-01T09:41:41.055" v="14" actId="207"/>
          <ac:spMkLst>
            <pc:docMk/>
            <pc:sldMk cId="3291566203" sldId="1894"/>
            <ac:spMk id="55" creationId="{AB7634E4-07C0-4DA8-B571-A99FE006AEA3}"/>
          </ac:spMkLst>
        </pc:spChg>
        <pc:spChg chg="mod">
          <ac:chgData name="Dave Glover (DEVELOPER RELATIONS)" userId="fc7c5a90-86aa-4465-976c-7ac5389836bc" providerId="ADAL" clId="{D0671B30-A8A0-4EAF-B8E6-FCDE35579CC5}" dt="2019-04-01T09:41:41.055" v="14" actId="207"/>
          <ac:spMkLst>
            <pc:docMk/>
            <pc:sldMk cId="3291566203" sldId="1894"/>
            <ac:spMk id="56" creationId="{102F8B62-3F10-4C23-B677-6949A289164C}"/>
          </ac:spMkLst>
        </pc:spChg>
        <pc:spChg chg="mod">
          <ac:chgData name="Dave Glover (DEVELOPER RELATIONS)" userId="fc7c5a90-86aa-4465-976c-7ac5389836bc" providerId="ADAL" clId="{D0671B30-A8A0-4EAF-B8E6-FCDE35579CC5}" dt="2019-04-01T09:41:41.055" v="14" actId="207"/>
          <ac:spMkLst>
            <pc:docMk/>
            <pc:sldMk cId="3291566203" sldId="1894"/>
            <ac:spMk id="57" creationId="{236C7872-DB96-4D62-B8DD-85DC4CA52622}"/>
          </ac:spMkLst>
        </pc:spChg>
        <pc:spChg chg="mod">
          <ac:chgData name="Dave Glover (DEVELOPER RELATIONS)" userId="fc7c5a90-86aa-4465-976c-7ac5389836bc" providerId="ADAL" clId="{D0671B30-A8A0-4EAF-B8E6-FCDE35579CC5}" dt="2019-04-01T09:41:41.055" v="14" actId="207"/>
          <ac:spMkLst>
            <pc:docMk/>
            <pc:sldMk cId="3291566203" sldId="1894"/>
            <ac:spMk id="58" creationId="{97D4637A-1964-40FD-9834-E3F9BD4798D2}"/>
          </ac:spMkLst>
        </pc:spChg>
        <pc:spChg chg="mod">
          <ac:chgData name="Dave Glover (DEVELOPER RELATIONS)" userId="fc7c5a90-86aa-4465-976c-7ac5389836bc" providerId="ADAL" clId="{D0671B30-A8A0-4EAF-B8E6-FCDE35579CC5}" dt="2019-04-01T09:42:12.596" v="18" actId="207"/>
          <ac:spMkLst>
            <pc:docMk/>
            <pc:sldMk cId="3291566203" sldId="1894"/>
            <ac:spMk id="59" creationId="{96AD3A91-A0BE-4E74-B879-837B23234E7B}"/>
          </ac:spMkLst>
        </pc:spChg>
        <pc:spChg chg="mod">
          <ac:chgData name="Dave Glover (DEVELOPER RELATIONS)" userId="fc7c5a90-86aa-4465-976c-7ac5389836bc" providerId="ADAL" clId="{D0671B30-A8A0-4EAF-B8E6-FCDE35579CC5}" dt="2019-04-01T09:41:41.055" v="14" actId="207"/>
          <ac:spMkLst>
            <pc:docMk/>
            <pc:sldMk cId="3291566203" sldId="1894"/>
            <ac:spMk id="62" creationId="{38B98A4F-E0DB-4981-915A-DBECE6D093AF}"/>
          </ac:spMkLst>
        </pc:spChg>
        <pc:spChg chg="mod">
          <ac:chgData name="Dave Glover (DEVELOPER RELATIONS)" userId="fc7c5a90-86aa-4465-976c-7ac5389836bc" providerId="ADAL" clId="{D0671B30-A8A0-4EAF-B8E6-FCDE35579CC5}" dt="2019-04-01T09:41:41.055" v="14" actId="207"/>
          <ac:spMkLst>
            <pc:docMk/>
            <pc:sldMk cId="3291566203" sldId="1894"/>
            <ac:spMk id="63" creationId="{383DAB3A-64D4-4BE3-A8D5-560EC6A7BAB2}"/>
          </ac:spMkLst>
        </pc:spChg>
        <pc:spChg chg="mod">
          <ac:chgData name="Dave Glover (DEVELOPER RELATIONS)" userId="fc7c5a90-86aa-4465-976c-7ac5389836bc" providerId="ADAL" clId="{D0671B30-A8A0-4EAF-B8E6-FCDE35579CC5}" dt="2019-04-01T09:41:41.055" v="14" actId="207"/>
          <ac:spMkLst>
            <pc:docMk/>
            <pc:sldMk cId="3291566203" sldId="1894"/>
            <ac:spMk id="64" creationId="{4BA29256-AFF4-44B5-A0B1-ACFE36528A24}"/>
          </ac:spMkLst>
        </pc:spChg>
        <pc:spChg chg="mod">
          <ac:chgData name="Dave Glover (DEVELOPER RELATIONS)" userId="fc7c5a90-86aa-4465-976c-7ac5389836bc" providerId="ADAL" clId="{D0671B30-A8A0-4EAF-B8E6-FCDE35579CC5}" dt="2019-04-01T09:41:41.055" v="14" actId="207"/>
          <ac:spMkLst>
            <pc:docMk/>
            <pc:sldMk cId="3291566203" sldId="1894"/>
            <ac:spMk id="66" creationId="{A2E53B18-1342-410B-BE67-2C8164EA6EE9}"/>
          </ac:spMkLst>
        </pc:spChg>
        <pc:spChg chg="mod">
          <ac:chgData name="Dave Glover (DEVELOPER RELATIONS)" userId="fc7c5a90-86aa-4465-976c-7ac5389836bc" providerId="ADAL" clId="{D0671B30-A8A0-4EAF-B8E6-FCDE35579CC5}" dt="2019-04-01T09:41:45.888" v="16" actId="1076"/>
          <ac:spMkLst>
            <pc:docMk/>
            <pc:sldMk cId="3291566203" sldId="1894"/>
            <ac:spMk id="68" creationId="{FDED601E-0494-4DB3-8B15-9D967CEEC571}"/>
          </ac:spMkLst>
        </pc:spChg>
        <pc:spChg chg="mod">
          <ac:chgData name="Dave Glover (DEVELOPER RELATIONS)" userId="fc7c5a90-86aa-4465-976c-7ac5389836bc" providerId="ADAL" clId="{D0671B30-A8A0-4EAF-B8E6-FCDE35579CC5}" dt="2019-04-01T09:42:12.596" v="18" actId="207"/>
          <ac:spMkLst>
            <pc:docMk/>
            <pc:sldMk cId="3291566203" sldId="1894"/>
            <ac:spMk id="69" creationId="{1FDC05B1-C2E9-4F77-9C70-E5113EBFE891}"/>
          </ac:spMkLst>
        </pc:spChg>
        <pc:spChg chg="mod">
          <ac:chgData name="Dave Glover (DEVELOPER RELATIONS)" userId="fc7c5a90-86aa-4465-976c-7ac5389836bc" providerId="ADAL" clId="{D0671B30-A8A0-4EAF-B8E6-FCDE35579CC5}" dt="2019-04-01T09:42:12.596" v="18" actId="207"/>
          <ac:spMkLst>
            <pc:docMk/>
            <pc:sldMk cId="3291566203" sldId="1894"/>
            <ac:spMk id="70" creationId="{7A489A4C-D9BE-43BD-9A72-7EFC88A8A504}"/>
          </ac:spMkLst>
        </pc:spChg>
        <pc:spChg chg="mod">
          <ac:chgData name="Dave Glover (DEVELOPER RELATIONS)" userId="fc7c5a90-86aa-4465-976c-7ac5389836bc" providerId="ADAL" clId="{D0671B30-A8A0-4EAF-B8E6-FCDE35579CC5}" dt="2019-04-01T09:41:41.055" v="14" actId="207"/>
          <ac:spMkLst>
            <pc:docMk/>
            <pc:sldMk cId="3291566203" sldId="1894"/>
            <ac:spMk id="71" creationId="{E53DF5DF-602B-4423-A659-8E88B6E16FF2}"/>
          </ac:spMkLst>
        </pc:spChg>
        <pc:spChg chg="mod">
          <ac:chgData name="Dave Glover (DEVELOPER RELATIONS)" userId="fc7c5a90-86aa-4465-976c-7ac5389836bc" providerId="ADAL" clId="{D0671B30-A8A0-4EAF-B8E6-FCDE35579CC5}" dt="2019-04-01T09:41:41.055" v="14" actId="207"/>
          <ac:spMkLst>
            <pc:docMk/>
            <pc:sldMk cId="3291566203" sldId="1894"/>
            <ac:spMk id="72" creationId="{0186AA32-83CC-4212-9D29-31C331121A9C}"/>
          </ac:spMkLst>
        </pc:spChg>
        <pc:spChg chg="mod">
          <ac:chgData name="Dave Glover (DEVELOPER RELATIONS)" userId="fc7c5a90-86aa-4465-976c-7ac5389836bc" providerId="ADAL" clId="{D0671B30-A8A0-4EAF-B8E6-FCDE35579CC5}" dt="2019-04-01T09:41:41.055" v="14" actId="207"/>
          <ac:spMkLst>
            <pc:docMk/>
            <pc:sldMk cId="3291566203" sldId="1894"/>
            <ac:spMk id="73" creationId="{4767BE7A-6FF9-41FF-8F65-24BF23E14230}"/>
          </ac:spMkLst>
        </pc:spChg>
        <pc:grpChg chg="mod">
          <ac:chgData name="Dave Glover (DEVELOPER RELATIONS)" userId="fc7c5a90-86aa-4465-976c-7ac5389836bc" providerId="ADAL" clId="{D0671B30-A8A0-4EAF-B8E6-FCDE35579CC5}" dt="2019-04-01T09:41:56.828" v="17" actId="207"/>
          <ac:grpSpMkLst>
            <pc:docMk/>
            <pc:sldMk cId="3291566203" sldId="1894"/>
            <ac:grpSpMk id="3" creationId="{C6919132-6EB8-4115-8FB0-2AC491964474}"/>
          </ac:grpSpMkLst>
        </pc:grpChg>
      </pc:sldChg>
      <pc:sldChg chg="modSp">
        <pc:chgData name="Dave Glover (DEVELOPER RELATIONS)" userId="fc7c5a90-86aa-4465-976c-7ac5389836bc" providerId="ADAL" clId="{D0671B30-A8A0-4EAF-B8E6-FCDE35579CC5}" dt="2019-04-01T09:57:44.851" v="126" actId="20577"/>
        <pc:sldMkLst>
          <pc:docMk/>
          <pc:sldMk cId="3568469742" sldId="2089"/>
        </pc:sldMkLst>
        <pc:spChg chg="mod">
          <ac:chgData name="Dave Glover (DEVELOPER RELATIONS)" userId="fc7c5a90-86aa-4465-976c-7ac5389836bc" providerId="ADAL" clId="{D0671B30-A8A0-4EAF-B8E6-FCDE35579CC5}" dt="2019-04-01T09:57:44.851" v="126" actId="20577"/>
          <ac:spMkLst>
            <pc:docMk/>
            <pc:sldMk cId="3568469742" sldId="2089"/>
            <ac:spMk id="3" creationId="{34D710EF-AE80-432C-97BE-A01A71945C56}"/>
          </ac:spMkLst>
        </pc:spChg>
      </pc:sldChg>
      <pc:sldChg chg="addSp delSp modSp add">
        <pc:chgData name="Dave Glover (DEVELOPER RELATIONS)" userId="fc7c5a90-86aa-4465-976c-7ac5389836bc" providerId="ADAL" clId="{D0671B30-A8A0-4EAF-B8E6-FCDE35579CC5}" dt="2019-04-01T09:54:54.982" v="111" actId="1076"/>
        <pc:sldMkLst>
          <pc:docMk/>
          <pc:sldMk cId="3630069268" sldId="2099"/>
        </pc:sldMkLst>
        <pc:spChg chg="mod">
          <ac:chgData name="Dave Glover (DEVELOPER RELATIONS)" userId="fc7c5a90-86aa-4465-976c-7ac5389836bc" providerId="ADAL" clId="{D0671B30-A8A0-4EAF-B8E6-FCDE35579CC5}" dt="2019-04-01T09:54:34.401" v="107" actId="20577"/>
          <ac:spMkLst>
            <pc:docMk/>
            <pc:sldMk cId="3630069268" sldId="2099"/>
            <ac:spMk id="2" creationId="{A7C4C286-720F-41DF-8FB8-942E46915697}"/>
          </ac:spMkLst>
        </pc:spChg>
        <pc:spChg chg="del mod">
          <ac:chgData name="Dave Glover (DEVELOPER RELATIONS)" userId="fc7c5a90-86aa-4465-976c-7ac5389836bc" providerId="ADAL" clId="{D0671B30-A8A0-4EAF-B8E6-FCDE35579CC5}" dt="2019-04-01T09:52:53.207" v="43" actId="478"/>
          <ac:spMkLst>
            <pc:docMk/>
            <pc:sldMk cId="3630069268" sldId="2099"/>
            <ac:spMk id="3" creationId="{BB1C060A-AD2E-4976-9D1D-D6ECAB5E6518}"/>
          </ac:spMkLst>
        </pc:spChg>
        <pc:picChg chg="add mod">
          <ac:chgData name="Dave Glover (DEVELOPER RELATIONS)" userId="fc7c5a90-86aa-4465-976c-7ac5389836bc" providerId="ADAL" clId="{D0671B30-A8A0-4EAF-B8E6-FCDE35579CC5}" dt="2019-04-01T09:54:54.982" v="111" actId="1076"/>
          <ac:picMkLst>
            <pc:docMk/>
            <pc:sldMk cId="3630069268" sldId="2099"/>
            <ac:picMk id="4" creationId="{71FE102E-5893-4F34-9DA6-957612D366EB}"/>
          </ac:picMkLst>
        </pc:picChg>
        <pc:picChg chg="add del mod">
          <ac:chgData name="Dave Glover (DEVELOPER RELATIONS)" userId="fc7c5a90-86aa-4465-976c-7ac5389836bc" providerId="ADAL" clId="{D0671B30-A8A0-4EAF-B8E6-FCDE35579CC5}" dt="2019-04-01T09:52:53.207" v="43" actId="478"/>
          <ac:picMkLst>
            <pc:docMk/>
            <pc:sldMk cId="3630069268" sldId="2099"/>
            <ac:picMk id="1026" creationId="{8B19457C-A095-41C7-8885-1FEAFCCB5C11}"/>
          </ac:picMkLst>
        </pc:picChg>
      </pc:sldChg>
      <pc:sldChg chg="addSp delSp modSp add">
        <pc:chgData name="Dave Glover (DEVELOPER RELATIONS)" userId="fc7c5a90-86aa-4465-976c-7ac5389836bc" providerId="ADAL" clId="{D0671B30-A8A0-4EAF-B8E6-FCDE35579CC5}" dt="2019-04-01T09:58:54.005" v="174" actId="20577"/>
        <pc:sldMkLst>
          <pc:docMk/>
          <pc:sldMk cId="2029837466" sldId="2100"/>
        </pc:sldMkLst>
        <pc:spChg chg="del">
          <ac:chgData name="Dave Glover (DEVELOPER RELATIONS)" userId="fc7c5a90-86aa-4465-976c-7ac5389836bc" providerId="ADAL" clId="{D0671B30-A8A0-4EAF-B8E6-FCDE35579CC5}" dt="2019-04-01T09:58:37.477" v="128"/>
          <ac:spMkLst>
            <pc:docMk/>
            <pc:sldMk cId="2029837466" sldId="2100"/>
            <ac:spMk id="2" creationId="{BB675FCA-D229-41A4-80A3-85995AD1FCC5}"/>
          </ac:spMkLst>
        </pc:spChg>
        <pc:spChg chg="del">
          <ac:chgData name="Dave Glover (DEVELOPER RELATIONS)" userId="fc7c5a90-86aa-4465-976c-7ac5389836bc" providerId="ADAL" clId="{D0671B30-A8A0-4EAF-B8E6-FCDE35579CC5}" dt="2019-04-01T09:58:37.477" v="128"/>
          <ac:spMkLst>
            <pc:docMk/>
            <pc:sldMk cId="2029837466" sldId="2100"/>
            <ac:spMk id="3" creationId="{2F8C5E5A-D85E-4B8E-AE4E-21027244BBB6}"/>
          </ac:spMkLst>
        </pc:spChg>
        <pc:spChg chg="add mod">
          <ac:chgData name="Dave Glover (DEVELOPER RELATIONS)" userId="fc7c5a90-86aa-4465-976c-7ac5389836bc" providerId="ADAL" clId="{D0671B30-A8A0-4EAF-B8E6-FCDE35579CC5}" dt="2019-04-01T09:58:54.005" v="174" actId="20577"/>
          <ac:spMkLst>
            <pc:docMk/>
            <pc:sldMk cId="2029837466" sldId="2100"/>
            <ac:spMk id="4" creationId="{A2853728-5773-4832-8CC4-5309CE5E38ED}"/>
          </ac:spMkLst>
        </pc:spChg>
      </pc:sldChg>
      <pc:sldChg chg="addSp delSp modSp add">
        <pc:chgData name="Dave Glover (DEVELOPER RELATIONS)" userId="fc7c5a90-86aa-4465-976c-7ac5389836bc" providerId="ADAL" clId="{D0671B30-A8A0-4EAF-B8E6-FCDE35579CC5}" dt="2019-04-01T10:02:50.478" v="211" actId="20577"/>
        <pc:sldMkLst>
          <pc:docMk/>
          <pc:sldMk cId="3411256200" sldId="2101"/>
        </pc:sldMkLst>
        <pc:spChg chg="del">
          <ac:chgData name="Dave Glover (DEVELOPER RELATIONS)" userId="fc7c5a90-86aa-4465-976c-7ac5389836bc" providerId="ADAL" clId="{D0671B30-A8A0-4EAF-B8E6-FCDE35579CC5}" dt="2019-04-01T09:59:11.800" v="176"/>
          <ac:spMkLst>
            <pc:docMk/>
            <pc:sldMk cId="3411256200" sldId="2101"/>
            <ac:spMk id="2" creationId="{5A68F770-0EFB-46F7-9CA5-E3ED2766439A}"/>
          </ac:spMkLst>
        </pc:spChg>
        <pc:spChg chg="add del mod">
          <ac:chgData name="Dave Glover (DEVELOPER RELATIONS)" userId="fc7c5a90-86aa-4465-976c-7ac5389836bc" providerId="ADAL" clId="{D0671B30-A8A0-4EAF-B8E6-FCDE35579CC5}" dt="2019-04-01T09:59:21.158" v="177"/>
          <ac:spMkLst>
            <pc:docMk/>
            <pc:sldMk cId="3411256200" sldId="2101"/>
            <ac:spMk id="3" creationId="{0F32C238-B25C-45C3-82EE-FAB58099507D}"/>
          </ac:spMkLst>
        </pc:spChg>
        <pc:spChg chg="add mod">
          <ac:chgData name="Dave Glover (DEVELOPER RELATIONS)" userId="fc7c5a90-86aa-4465-976c-7ac5389836bc" providerId="ADAL" clId="{D0671B30-A8A0-4EAF-B8E6-FCDE35579CC5}" dt="2019-04-01T10:02:50.478" v="211" actId="20577"/>
          <ac:spMkLst>
            <pc:docMk/>
            <pc:sldMk cId="3411256200" sldId="2101"/>
            <ac:spMk id="4" creationId="{A6F632E0-DE93-4E1C-9806-F1A92BF42E7B}"/>
          </ac:spMkLst>
        </pc:spChg>
        <pc:spChg chg="add del mod">
          <ac:chgData name="Dave Glover (DEVELOPER RELATIONS)" userId="fc7c5a90-86aa-4465-976c-7ac5389836bc" providerId="ADAL" clId="{D0671B30-A8A0-4EAF-B8E6-FCDE35579CC5}" dt="2019-04-01T10:00:38.280" v="178" actId="478"/>
          <ac:spMkLst>
            <pc:docMk/>
            <pc:sldMk cId="3411256200" sldId="2101"/>
            <ac:spMk id="5" creationId="{390053C0-1F74-41C3-A147-A5263C300B25}"/>
          </ac:spMkLst>
        </pc:spChg>
        <pc:spChg chg="add mod">
          <ac:chgData name="Dave Glover (DEVELOPER RELATIONS)" userId="fc7c5a90-86aa-4465-976c-7ac5389836bc" providerId="ADAL" clId="{D0671B30-A8A0-4EAF-B8E6-FCDE35579CC5}" dt="2019-04-01T10:02:14.679" v="188" actId="1076"/>
          <ac:spMkLst>
            <pc:docMk/>
            <pc:sldMk cId="3411256200" sldId="2101"/>
            <ac:spMk id="6" creationId="{EF2D8B82-35C6-4F20-94BF-186A463BE662}"/>
          </ac:spMkLst>
        </pc:spChg>
        <pc:picChg chg="add mod">
          <ac:chgData name="Dave Glover (DEVELOPER RELATIONS)" userId="fc7c5a90-86aa-4465-976c-7ac5389836bc" providerId="ADAL" clId="{D0671B30-A8A0-4EAF-B8E6-FCDE35579CC5}" dt="2019-04-01T10:01:02.927" v="183" actId="1076"/>
          <ac:picMkLst>
            <pc:docMk/>
            <pc:sldMk cId="3411256200" sldId="2101"/>
            <ac:picMk id="2050" creationId="{7B7A0401-3AFC-47A9-80DA-B585CE6F4E18}"/>
          </ac:picMkLst>
        </pc:picChg>
      </pc:sldChg>
    </pc:docChg>
  </pc:docChgLst>
  <pc:docChgLst>
    <pc:chgData name="Dave Glover (DEVELOPER RELATIONS)" userId="S::dglover@microsoft.com::fc7c5a90-86aa-4465-976c-7ac5389836bc" providerId="AD" clId="Web-{6E5A4CAF-88BD-64DB-BE64-FC73253F5C8F}"/>
    <pc:docChg chg="delSld">
      <pc:chgData name="Dave Glover (DEVELOPER RELATIONS)" userId="S::dglover@microsoft.com::fc7c5a90-86aa-4465-976c-7ac5389836bc" providerId="AD" clId="Web-{6E5A4CAF-88BD-64DB-BE64-FC73253F5C8F}" dt="2019-04-01T07:44:55.752" v="0"/>
      <pc:docMkLst>
        <pc:docMk/>
      </pc:docMkLst>
    </pc:docChg>
  </pc:docChgLst>
  <pc:docChgLst>
    <pc:chgData name="Dave Glover (DEVELOPER RELATIONS)" userId="S::dglover@microsoft.com::fc7c5a90-86aa-4465-976c-7ac5389836bc" providerId="AD" clId="Web-{C48BC70C-1CC2-EFF2-A843-B4D051D00C38}"/>
    <pc:docChg chg="modSld">
      <pc:chgData name="Dave Glover (DEVELOPER RELATIONS)" userId="S::dglover@microsoft.com::fc7c5a90-86aa-4465-976c-7ac5389836bc" providerId="AD" clId="Web-{C48BC70C-1CC2-EFF2-A843-B4D051D00C38}" dt="2019-04-01T10:08:18.608" v="16" actId="20577"/>
      <pc:docMkLst>
        <pc:docMk/>
      </pc:docMkLst>
      <pc:sldChg chg="modSp">
        <pc:chgData name="Dave Glover (DEVELOPER RELATIONS)" userId="S::dglover@microsoft.com::fc7c5a90-86aa-4465-976c-7ac5389836bc" providerId="AD" clId="Web-{C48BC70C-1CC2-EFF2-A843-B4D051D00C38}" dt="2019-04-01T10:08:18.608" v="16" actId="20577"/>
        <pc:sldMkLst>
          <pc:docMk/>
          <pc:sldMk cId="2089720119" sldId="1534"/>
        </pc:sldMkLst>
        <pc:spChg chg="mod">
          <ac:chgData name="Dave Glover (DEVELOPER RELATIONS)" userId="S::dglover@microsoft.com::fc7c5a90-86aa-4465-976c-7ac5389836bc" providerId="AD" clId="Web-{C48BC70C-1CC2-EFF2-A843-B4D051D00C38}" dt="2019-04-01T10:08:18.608" v="16" actId="20577"/>
          <ac:spMkLst>
            <pc:docMk/>
            <pc:sldMk cId="2089720119" sldId="1534"/>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2563"/>
            <a:ext cx="2943595" cy="496253"/>
          </a:xfrm>
          <a:prstGeom prst="rect">
            <a:avLst/>
          </a:prstGeom>
        </p:spPr>
        <p:txBody>
          <a:bodyPr vert="horz" lIns="93140" tIns="46570" rIns="93140" bIns="4657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47746" y="0"/>
            <a:ext cx="2943595" cy="496253"/>
          </a:xfrm>
          <a:prstGeom prst="rect">
            <a:avLst/>
          </a:prstGeom>
        </p:spPr>
        <p:txBody>
          <a:bodyPr vert="horz" lIns="93140" tIns="46570" rIns="93140" bIns="46570" rtlCol="0"/>
          <a:lstStyle>
            <a:lvl1pPr algn="r">
              <a:defRPr sz="1200"/>
            </a:lvl1pPr>
          </a:lstStyle>
          <a:p>
            <a:fld id="{21D0CB2F-F0BF-435A-A27A-2EC15087F634}" type="datetime8">
              <a:rPr lang="en-US" smtClean="0">
                <a:latin typeface="Segoe UI" pitchFamily="34" charset="0"/>
              </a:rPr>
              <a:t>4/5/2019 3:06 PM</a:t>
            </a:fld>
            <a:endParaRPr lang="en-US">
              <a:latin typeface="Segoe UI" pitchFamily="34" charset="0"/>
            </a:endParaRPr>
          </a:p>
        </p:txBody>
      </p:sp>
      <p:sp>
        <p:nvSpPr>
          <p:cNvPr id="8" name="Footer Placeholder 7"/>
          <p:cNvSpPr>
            <a:spLocks noGrp="1"/>
          </p:cNvSpPr>
          <p:nvPr>
            <p:ph type="ftr" sz="quarter" idx="2"/>
          </p:nvPr>
        </p:nvSpPr>
        <p:spPr>
          <a:xfrm>
            <a:off x="1" y="9427075"/>
            <a:ext cx="5740011" cy="360830"/>
          </a:xfrm>
          <a:prstGeom prst="rect">
            <a:avLst/>
          </a:prstGeom>
        </p:spPr>
        <p:txBody>
          <a:bodyPr vert="horz" lIns="93140" tIns="46570" rIns="93140" bIns="46570" rtlCol="0" anchor="b"/>
          <a:lstStyle>
            <a:lvl1pPr algn="l">
              <a:defRPr sz="1200"/>
            </a:lvl1pPr>
          </a:lstStyle>
          <a:p>
            <a:pPr marL="405872" defTabSz="9310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28689" y="9427075"/>
            <a:ext cx="1062651" cy="496253"/>
          </a:xfrm>
          <a:prstGeom prst="rect">
            <a:avLst/>
          </a:prstGeom>
        </p:spPr>
        <p:txBody>
          <a:bodyPr vert="horz" lIns="93140" tIns="46570" rIns="93140" bIns="4657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2943595" cy="496253"/>
          </a:xfrm>
          <a:prstGeom prst="rect">
            <a:avLst/>
          </a:prstGeom>
        </p:spPr>
        <p:txBody>
          <a:bodyPr vert="horz" lIns="93140" tIns="46570" rIns="93140" bIns="4657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87313" y="744538"/>
            <a:ext cx="6618287" cy="3722687"/>
          </a:xfrm>
          <a:prstGeom prst="rect">
            <a:avLst/>
          </a:prstGeom>
          <a:noFill/>
          <a:ln w="12700">
            <a:solidFill>
              <a:prstClr val="black"/>
            </a:solidFill>
          </a:ln>
        </p:spPr>
        <p:txBody>
          <a:bodyPr vert="horz" lIns="93140" tIns="46570" rIns="93140" bIns="46570" rtlCol="0" anchor="ctr"/>
          <a:lstStyle/>
          <a:p>
            <a:endParaRPr lang="en-US"/>
          </a:p>
        </p:txBody>
      </p:sp>
      <p:sp>
        <p:nvSpPr>
          <p:cNvPr id="10" name="Footer Placeholder 9"/>
          <p:cNvSpPr>
            <a:spLocks noGrp="1"/>
          </p:cNvSpPr>
          <p:nvPr>
            <p:ph type="ftr" sz="quarter" idx="4"/>
          </p:nvPr>
        </p:nvSpPr>
        <p:spPr>
          <a:xfrm>
            <a:off x="0" y="9428799"/>
            <a:ext cx="5864548" cy="386369"/>
          </a:xfrm>
          <a:prstGeom prst="rect">
            <a:avLst/>
          </a:prstGeom>
        </p:spPr>
        <p:txBody>
          <a:bodyPr vert="horz" lIns="93140" tIns="46570" rIns="93140" bIns="46570" rtlCol="0" anchor="b"/>
          <a:lstStyle>
            <a:lvl1pPr marL="582126" indent="0" algn="l">
              <a:defRPr sz="1200"/>
            </a:lvl1p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47746" y="0"/>
            <a:ext cx="2943595" cy="496253"/>
          </a:xfrm>
          <a:prstGeom prst="rect">
            <a:avLst/>
          </a:prstGeom>
        </p:spPr>
        <p:txBody>
          <a:bodyPr vert="horz" lIns="93140" tIns="46570" rIns="93140" bIns="46570" rtlCol="0"/>
          <a:lstStyle>
            <a:lvl1pPr algn="r">
              <a:defRPr sz="1200">
                <a:latin typeface="Segoe UI" pitchFamily="34" charset="0"/>
              </a:defRPr>
            </a:lvl1pPr>
          </a:lstStyle>
          <a:p>
            <a:fld id="{D18B56EA-E28F-4F92-9F16-7A6F2501B303}" type="datetime8">
              <a:rPr lang="en-US" smtClean="0"/>
              <a:t>4/5/2019 3:06 PM</a:t>
            </a:fld>
            <a:endParaRPr lang="en-US"/>
          </a:p>
        </p:txBody>
      </p:sp>
      <p:sp>
        <p:nvSpPr>
          <p:cNvPr id="12" name="Notes Placeholder 11"/>
          <p:cNvSpPr>
            <a:spLocks noGrp="1"/>
          </p:cNvSpPr>
          <p:nvPr>
            <p:ph type="body" sz="quarter" idx="3"/>
          </p:nvPr>
        </p:nvSpPr>
        <p:spPr>
          <a:xfrm>
            <a:off x="679292" y="4714399"/>
            <a:ext cx="5434330" cy="4466272"/>
          </a:xfrm>
          <a:prstGeom prst="rect">
            <a:avLst/>
          </a:prstGeom>
        </p:spPr>
        <p:txBody>
          <a:bodyPr vert="horz" lIns="93140" tIns="46570" rIns="93140" bIns="465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3226" y="9427075"/>
            <a:ext cx="938114" cy="496253"/>
          </a:xfrm>
          <a:prstGeom prst="rect">
            <a:avLst/>
          </a:prstGeom>
        </p:spPr>
        <p:txBody>
          <a:bodyPr vert="horz" lIns="93140" tIns="46570" rIns="93140" bIns="4657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edicinenet.com/script/main/art.asp?articlekey=8259"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medicinenet.com/script/main/art.asp?articlekey=9658" TargetMode="External"/><Relationship Id="rId5" Type="http://schemas.openxmlformats.org/officeDocument/2006/relationships/hyperlink" Target="https://www.medicinenet.com/script/main/art.asp?articlekey=7576" TargetMode="External"/><Relationship Id="rId4" Type="http://schemas.openxmlformats.org/officeDocument/2006/relationships/hyperlink" Target="https://www.medicinenet.com/script/main/art.asp?articlekey=266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4/5/2019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a:prstGeom prst="rect">
            <a:avLst/>
          </a:prstGeom>
        </p:spPr>
      </p:sp>
      <p:sp>
        <p:nvSpPr>
          <p:cNvPr id="3" name="Notes Placeholder 2"/>
          <p:cNvSpPr>
            <a:spLocks noGrp="1"/>
          </p:cNvSpPr>
          <p:nvPr>
            <p:ph type="body" idx="1"/>
          </p:nvPr>
        </p:nvSpPr>
        <p:spPr>
          <a:xfrm>
            <a:off x="679292" y="4714399"/>
            <a:ext cx="5434330" cy="4466272"/>
          </a:xfrm>
          <a:prstGeom prst="rect">
            <a:avLst/>
          </a:prstGeom>
        </p:spPr>
        <p:txBody>
          <a:bodyPr>
            <a:normAutofit/>
          </a:bodyPr>
          <a:lstStyle/>
          <a:p>
            <a:r>
              <a:rPr lang="en-AU" err="1"/>
              <a:t>SignalR</a:t>
            </a:r>
            <a:r>
              <a:rPr lang="en-AU"/>
              <a:t> Trigger</a:t>
            </a:r>
          </a:p>
          <a:p>
            <a:r>
              <a:rPr lang="en-AU"/>
              <a:t>Azure Storage Static Websites and Single Page Apps</a:t>
            </a:r>
          </a:p>
          <a:p>
            <a:endParaRPr lang="en-US"/>
          </a:p>
        </p:txBody>
      </p:sp>
      <p:sp>
        <p:nvSpPr>
          <p:cNvPr id="4" name="Date Placeholder 3"/>
          <p:cNvSpPr>
            <a:spLocks noGrp="1"/>
          </p:cNvSpPr>
          <p:nvPr>
            <p:ph type="dt" idx="10"/>
          </p:nvPr>
        </p:nvSpPr>
        <p:spPr>
          <a:xfrm>
            <a:off x="3847746" y="0"/>
            <a:ext cx="2943595" cy="496253"/>
          </a:xfrm>
          <a:prstGeom prst="rect">
            <a:avLst/>
          </a:prstGeom>
        </p:spPr>
        <p:txBody>
          <a:bodyPr/>
          <a:lstStyle/>
          <a:p>
            <a:pPr defTabSz="950084">
              <a:defRPr/>
            </a:pPr>
            <a:fld id="{685711C6-D783-4789-8082-9D34F2C4221D}" type="datetime8">
              <a:rPr lang="en-US">
                <a:solidFill>
                  <a:prstClr val="black"/>
                </a:solidFill>
              </a:rPr>
              <a:pPr defTabSz="950084">
                <a:defRPr/>
              </a:pPr>
              <a:t>4/5/2019 3:06 PM</a:t>
            </a:fld>
            <a:endParaRPr lang="en-US">
              <a:solidFill>
                <a:prstClr val="black"/>
              </a:solidFill>
            </a:endParaRPr>
          </a:p>
        </p:txBody>
      </p:sp>
      <p:sp>
        <p:nvSpPr>
          <p:cNvPr id="7" name="Slide Number Placeholder 6"/>
          <p:cNvSpPr>
            <a:spLocks noGrp="1"/>
          </p:cNvSpPr>
          <p:nvPr>
            <p:ph type="sldNum" sz="quarter" idx="12"/>
          </p:nvPr>
        </p:nvSpPr>
        <p:spPr>
          <a:xfrm>
            <a:off x="6113621" y="9427075"/>
            <a:ext cx="677720" cy="496253"/>
          </a:xfrm>
          <a:prstGeom prst="rect">
            <a:avLst/>
          </a:prstGeom>
        </p:spPr>
        <p:txBody>
          <a:bodyPr/>
          <a:lstStyle/>
          <a:p>
            <a:pPr defTabSz="950084">
              <a:defRPr/>
            </a:pPr>
            <a:fld id="{8B263312-38AA-4E1E-B2B5-0F8F122B24FE}" type="slidenum">
              <a:rPr lang="en-US">
                <a:solidFill>
                  <a:prstClr val="black"/>
                </a:solidFill>
              </a:rPr>
              <a:pPr defTabSz="950084">
                <a:defRPr/>
              </a:pPr>
              <a:t>18</a:t>
            </a:fld>
            <a:endParaRPr lang="en-US">
              <a:solidFill>
                <a:prstClr val="black"/>
              </a:solidFill>
            </a:endParaRPr>
          </a:p>
        </p:txBody>
      </p:sp>
      <p:sp>
        <p:nvSpPr>
          <p:cNvPr id="6" name="Footer Placeholder 5"/>
          <p:cNvSpPr>
            <a:spLocks noGrp="1"/>
          </p:cNvSpPr>
          <p:nvPr>
            <p:ph type="ftr" sz="quarter" idx="13"/>
          </p:nvPr>
        </p:nvSpPr>
        <p:spPr/>
        <p:txBody>
          <a:bodyPr/>
          <a:lstStyle/>
          <a:p>
            <a:pPr defTabSz="931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084">
              <a:defRPr/>
            </a:pPr>
            <a:endParaRPr lang="en-US">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1" y="0"/>
            <a:ext cx="2943595" cy="496253"/>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4/5/2019 3:06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4412" cy="3429000"/>
          </a:xfrm>
          <a:prstGeom prst="rect">
            <a:avLst/>
          </a:prstGeom>
        </p:spPr>
      </p:sp>
      <p:sp>
        <p:nvSpPr>
          <p:cNvPr id="3" name="Notes Placeholder 2"/>
          <p:cNvSpPr>
            <a:spLocks noGrp="1"/>
          </p:cNvSpPr>
          <p:nvPr>
            <p:ph type="body" idx="1"/>
          </p:nvPr>
        </p:nvSpPr>
        <p:spPr>
          <a:xfrm>
            <a:off x="685319" y="4342705"/>
            <a:ext cx="5482557" cy="4114142"/>
          </a:xfrm>
          <a:prstGeom prst="rect">
            <a:avLst/>
          </a:prstGeom>
        </p:spPr>
        <p:txBody>
          <a:bodyPr>
            <a:normAutofit/>
          </a:bodyPr>
          <a:lstStyle/>
          <a:p>
            <a:endParaRPr lang="en-US"/>
          </a:p>
        </p:txBody>
      </p:sp>
      <p:sp>
        <p:nvSpPr>
          <p:cNvPr id="4" name="Date Placeholder 3"/>
          <p:cNvSpPr>
            <a:spLocks noGrp="1"/>
          </p:cNvSpPr>
          <p:nvPr>
            <p:ph type="dt" idx="10"/>
          </p:nvPr>
        </p:nvSpPr>
        <p:spPr>
          <a:xfrm>
            <a:off x="3881892" y="0"/>
            <a:ext cx="2969718" cy="457127"/>
          </a:xfrm>
          <a:prstGeom prst="rect">
            <a:avLst/>
          </a:prstGeom>
        </p:spPr>
        <p:txBody>
          <a:bodyPr/>
          <a:lstStyle/>
          <a:p>
            <a:pPr defTabSz="914034">
              <a:defRPr/>
            </a:pPr>
            <a:fld id="{6939CF7E-134C-4B4A-9853-17D7568CBCC2}" type="datetime8">
              <a:rPr lang="en-US">
                <a:solidFill>
                  <a:prstClr val="black"/>
                </a:solidFill>
                <a:latin typeface="Calibri" panose="020F0502020204030204"/>
              </a:rPr>
              <a:pPr defTabSz="914034">
                <a:defRPr/>
              </a:pPr>
              <a:t>4/5/2019 3:06 PM</a:t>
            </a:fld>
            <a:endParaRPr lang="en-US">
              <a:solidFill>
                <a:prstClr val="black"/>
              </a:solidFill>
              <a:latin typeface="Calibri" panose="020F0502020204030204"/>
            </a:endParaRPr>
          </a:p>
        </p:txBody>
      </p:sp>
      <p:sp>
        <p:nvSpPr>
          <p:cNvPr id="7" name="Slide Number Placeholder 6"/>
          <p:cNvSpPr>
            <a:spLocks noGrp="1"/>
          </p:cNvSpPr>
          <p:nvPr>
            <p:ph type="sldNum" sz="quarter" idx="12"/>
          </p:nvPr>
        </p:nvSpPr>
        <p:spPr>
          <a:xfrm>
            <a:off x="6167876" y="8683824"/>
            <a:ext cx="683734" cy="457127"/>
          </a:xfrm>
          <a:prstGeom prst="rect">
            <a:avLst/>
          </a:prstGeom>
        </p:spPr>
        <p:txBody>
          <a:bodyPr/>
          <a:lstStyle/>
          <a:p>
            <a:pPr defTabSz="914034">
              <a:defRPr/>
            </a:pPr>
            <a:fld id="{8B263312-38AA-4E1E-B2B5-0F8F122B24FE}" type="slidenum">
              <a:rPr lang="en-US">
                <a:solidFill>
                  <a:prstClr val="black"/>
                </a:solidFill>
                <a:latin typeface="Calibri" panose="020F0502020204030204"/>
              </a:rPr>
              <a:pPr defTabSz="914034">
                <a:defRPr/>
              </a:pPr>
              <a:t>2</a:t>
            </a:fld>
            <a:endParaRPr lang="en-US">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marL="0" defTabSz="91373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14034">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1979617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a:prstGeom prst="rect">
            <a:avLst/>
          </a:prstGeom>
        </p:spPr>
      </p:sp>
      <p:sp>
        <p:nvSpPr>
          <p:cNvPr id="3" name="Notes Placeholder 2"/>
          <p:cNvSpPr>
            <a:spLocks noGrp="1"/>
          </p:cNvSpPr>
          <p:nvPr>
            <p:ph type="body" idx="1"/>
          </p:nvPr>
        </p:nvSpPr>
        <p:spPr>
          <a:xfrm>
            <a:off x="679292" y="4714399"/>
            <a:ext cx="5434330" cy="4466272"/>
          </a:xfrm>
          <a:prstGeom prst="rect">
            <a:avLst/>
          </a:prstGeom>
        </p:spPr>
        <p:txBody>
          <a:bodyPr>
            <a:normAutofit/>
          </a:bodyPr>
          <a:lstStyle/>
          <a:p>
            <a:endParaRPr lang="en-US"/>
          </a:p>
        </p:txBody>
      </p:sp>
      <p:sp>
        <p:nvSpPr>
          <p:cNvPr id="4" name="Date Placeholder 3"/>
          <p:cNvSpPr>
            <a:spLocks noGrp="1"/>
          </p:cNvSpPr>
          <p:nvPr>
            <p:ph type="dt" idx="10"/>
          </p:nvPr>
        </p:nvSpPr>
        <p:spPr>
          <a:xfrm>
            <a:off x="3847746" y="0"/>
            <a:ext cx="2943595" cy="496253"/>
          </a:xfrm>
          <a:prstGeom prst="rect">
            <a:avLst/>
          </a:prstGeom>
        </p:spPr>
        <p:txBody>
          <a:bodyPr/>
          <a:lstStyle/>
          <a:p>
            <a:pPr defTabSz="950084">
              <a:defRPr/>
            </a:pPr>
            <a:fld id="{685711C6-D783-4789-8082-9D34F2C4221D}" type="datetime8">
              <a:rPr lang="en-US">
                <a:solidFill>
                  <a:prstClr val="black"/>
                </a:solidFill>
              </a:rPr>
              <a:pPr defTabSz="950084">
                <a:defRPr/>
              </a:pPr>
              <a:t>4/5/2019 3:06 PM</a:t>
            </a:fld>
            <a:endParaRPr lang="en-US">
              <a:solidFill>
                <a:prstClr val="black"/>
              </a:solidFill>
            </a:endParaRPr>
          </a:p>
        </p:txBody>
      </p:sp>
      <p:sp>
        <p:nvSpPr>
          <p:cNvPr id="7" name="Slide Number Placeholder 6"/>
          <p:cNvSpPr>
            <a:spLocks noGrp="1"/>
          </p:cNvSpPr>
          <p:nvPr>
            <p:ph type="sldNum" sz="quarter" idx="12"/>
          </p:nvPr>
        </p:nvSpPr>
        <p:spPr>
          <a:xfrm>
            <a:off x="6113621" y="9427075"/>
            <a:ext cx="677720" cy="496253"/>
          </a:xfrm>
          <a:prstGeom prst="rect">
            <a:avLst/>
          </a:prstGeom>
        </p:spPr>
        <p:txBody>
          <a:bodyPr/>
          <a:lstStyle/>
          <a:p>
            <a:pPr defTabSz="950084">
              <a:defRPr/>
            </a:pPr>
            <a:fld id="{8B263312-38AA-4E1E-B2B5-0F8F122B24FE}" type="slidenum">
              <a:rPr lang="en-US">
                <a:solidFill>
                  <a:prstClr val="black"/>
                </a:solidFill>
              </a:rPr>
              <a:pPr defTabSz="950084">
                <a:defRPr/>
              </a:pPr>
              <a:t>5</a:t>
            </a:fld>
            <a:endParaRPr lang="en-US">
              <a:solidFill>
                <a:prstClr val="black"/>
              </a:solidFill>
            </a:endParaRPr>
          </a:p>
        </p:txBody>
      </p:sp>
      <p:sp>
        <p:nvSpPr>
          <p:cNvPr id="6" name="Footer Placeholder 5"/>
          <p:cNvSpPr>
            <a:spLocks noGrp="1"/>
          </p:cNvSpPr>
          <p:nvPr>
            <p:ph type="ftr" sz="quarter" idx="13"/>
          </p:nvPr>
        </p:nvSpPr>
        <p:spPr/>
        <p:txBody>
          <a:bodyPr/>
          <a:lstStyle/>
          <a:p>
            <a:pPr defTabSz="931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084">
              <a:defRPr/>
            </a:pPr>
            <a:endParaRPr lang="en-US">
              <a:solidFill>
                <a:prstClr val="black"/>
              </a:solidFill>
            </a:endParaRPr>
          </a:p>
        </p:txBody>
      </p:sp>
    </p:spTree>
    <p:extLst>
      <p:ext uri="{BB962C8B-B14F-4D97-AF65-F5344CB8AC3E}">
        <p14:creationId xmlns:p14="http://schemas.microsoft.com/office/powerpoint/2010/main" val="178540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Peripheral nervous system: The portion of the nervous system that is outside the brain and spinal cord. Abbreviated </a:t>
            </a:r>
            <a:r>
              <a:rPr lang="en-US">
                <a:hlinkClick r:id="rId3" tooltip="Definition"/>
              </a:rPr>
              <a:t>PNS</a:t>
            </a:r>
            <a:r>
              <a:rPr lang="en-US"/>
              <a:t>. The nerves in the PNS connect the </a:t>
            </a:r>
            <a:r>
              <a:rPr lang="en-US">
                <a:hlinkClick r:id="rId4"/>
              </a:rPr>
              <a:t>central nervous system</a:t>
            </a:r>
            <a:r>
              <a:rPr lang="en-US"/>
              <a:t> (CNS) to sensory organs, such as the eye and ear, and to other organs of the body, muscles, blood vessels, and glands. The peripheral nerves include the 12 </a:t>
            </a:r>
            <a:r>
              <a:rPr lang="en-US">
                <a:hlinkClick r:id="rId5"/>
              </a:rPr>
              <a:t>cranial nerves</a:t>
            </a:r>
            <a:r>
              <a:rPr lang="en-US"/>
              <a:t>, the spinal nerves and roots, and the autonomic nerves. The autonomic nerves are concerned with automatic functions of the body, specifically with the regulation of the </a:t>
            </a:r>
            <a:r>
              <a:rPr lang="en-US">
                <a:hlinkClick r:id="rId6" tooltip="Definition"/>
              </a:rPr>
              <a:t>heart muscle</a:t>
            </a:r>
            <a:r>
              <a:rPr lang="en-US"/>
              <a:t>, the tiny muscles that line the walls of blood vessels, and glands.</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4/5/2019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06776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2369">
              <a:defRPr/>
            </a:pPr>
            <a:fld id="{0DBB4822-08FA-4ACE-A0FE-23159A244C4B}" type="slidenum">
              <a:rPr lang="en-US">
                <a:solidFill>
                  <a:prstClr val="black"/>
                </a:solidFill>
              </a:rPr>
              <a:pPr defTabSz="932369">
                <a:defRPr/>
              </a:pPr>
              <a:t>9</a:t>
            </a:fld>
            <a:endParaRPr lang="en-US">
              <a:solidFill>
                <a:prstClr val="black"/>
              </a:solidFill>
            </a:endParaRPr>
          </a:p>
        </p:txBody>
      </p:sp>
    </p:spTree>
    <p:extLst>
      <p:ext uri="{BB962C8B-B14F-4D97-AF65-F5344CB8AC3E}">
        <p14:creationId xmlns:p14="http://schemas.microsoft.com/office/powerpoint/2010/main" val="248728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2315">
              <a:defRPr/>
            </a:pPr>
            <a:fld id="{4435AF0D-732F-4825-A81C-DA920385EA1C}" type="slidenum">
              <a:rPr lang="en-US">
                <a:solidFill>
                  <a:prstClr val="black"/>
                </a:solidFill>
                <a:latin typeface="Calibri"/>
              </a:rPr>
              <a:pPr defTabSz="932315">
                <a:defRPr/>
              </a:pPr>
              <a:t>10</a:t>
            </a:fld>
            <a:endParaRPr lang="en-US">
              <a:solidFill>
                <a:prstClr val="black"/>
              </a:solidFill>
              <a:latin typeface="Calibri"/>
            </a:endParaRPr>
          </a:p>
        </p:txBody>
      </p:sp>
    </p:spTree>
    <p:extLst>
      <p:ext uri="{BB962C8B-B14F-4D97-AF65-F5344CB8AC3E}">
        <p14:creationId xmlns:p14="http://schemas.microsoft.com/office/powerpoint/2010/main" val="23260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a:prstGeom prst="rect">
            <a:avLst/>
          </a:prstGeom>
        </p:spPr>
      </p:sp>
      <p:sp>
        <p:nvSpPr>
          <p:cNvPr id="3" name="Notes Placeholder 2"/>
          <p:cNvSpPr>
            <a:spLocks noGrp="1"/>
          </p:cNvSpPr>
          <p:nvPr>
            <p:ph type="body" idx="1"/>
          </p:nvPr>
        </p:nvSpPr>
        <p:spPr>
          <a:xfrm>
            <a:off x="679292" y="4714399"/>
            <a:ext cx="5434330" cy="4466272"/>
          </a:xfrm>
          <a:prstGeom prst="rect">
            <a:avLst/>
          </a:prstGeom>
        </p:spPr>
        <p:txBody>
          <a:bodyPr>
            <a:normAutofit/>
          </a:bodyPr>
          <a:lstStyle/>
          <a:p>
            <a:endParaRPr lang="en-US"/>
          </a:p>
        </p:txBody>
      </p:sp>
      <p:sp>
        <p:nvSpPr>
          <p:cNvPr id="4" name="Date Placeholder 3"/>
          <p:cNvSpPr>
            <a:spLocks noGrp="1"/>
          </p:cNvSpPr>
          <p:nvPr>
            <p:ph type="dt" idx="10"/>
          </p:nvPr>
        </p:nvSpPr>
        <p:spPr>
          <a:xfrm>
            <a:off x="3847746" y="0"/>
            <a:ext cx="2943595" cy="496253"/>
          </a:xfrm>
          <a:prstGeom prst="rect">
            <a:avLst/>
          </a:prstGeom>
        </p:spPr>
        <p:txBody>
          <a:bodyPr/>
          <a:lstStyle/>
          <a:p>
            <a:pPr defTabSz="950084">
              <a:defRPr/>
            </a:pPr>
            <a:fld id="{685711C6-D783-4789-8082-9D34F2C4221D}" type="datetime8">
              <a:rPr lang="en-US">
                <a:solidFill>
                  <a:prstClr val="black"/>
                </a:solidFill>
              </a:rPr>
              <a:pPr defTabSz="950084">
                <a:defRPr/>
              </a:pPr>
              <a:t>4/5/2019 3:06 PM</a:t>
            </a:fld>
            <a:endParaRPr lang="en-US">
              <a:solidFill>
                <a:prstClr val="black"/>
              </a:solidFill>
            </a:endParaRPr>
          </a:p>
        </p:txBody>
      </p:sp>
      <p:sp>
        <p:nvSpPr>
          <p:cNvPr id="7" name="Slide Number Placeholder 6"/>
          <p:cNvSpPr>
            <a:spLocks noGrp="1"/>
          </p:cNvSpPr>
          <p:nvPr>
            <p:ph type="sldNum" sz="quarter" idx="12"/>
          </p:nvPr>
        </p:nvSpPr>
        <p:spPr>
          <a:xfrm>
            <a:off x="6113621" y="9427075"/>
            <a:ext cx="677720" cy="496253"/>
          </a:xfrm>
          <a:prstGeom prst="rect">
            <a:avLst/>
          </a:prstGeom>
        </p:spPr>
        <p:txBody>
          <a:bodyPr/>
          <a:lstStyle/>
          <a:p>
            <a:pPr defTabSz="950084">
              <a:defRPr/>
            </a:pPr>
            <a:fld id="{8B263312-38AA-4E1E-B2B5-0F8F122B24FE}" type="slidenum">
              <a:rPr lang="en-US">
                <a:solidFill>
                  <a:prstClr val="black"/>
                </a:solidFill>
              </a:rPr>
              <a:pPr defTabSz="950084">
                <a:defRPr/>
              </a:pPr>
              <a:t>11</a:t>
            </a:fld>
            <a:endParaRPr lang="en-US">
              <a:solidFill>
                <a:prstClr val="black"/>
              </a:solidFill>
            </a:endParaRPr>
          </a:p>
        </p:txBody>
      </p:sp>
      <p:sp>
        <p:nvSpPr>
          <p:cNvPr id="6" name="Footer Placeholder 5"/>
          <p:cNvSpPr>
            <a:spLocks noGrp="1"/>
          </p:cNvSpPr>
          <p:nvPr>
            <p:ph type="ftr" sz="quarter" idx="13"/>
          </p:nvPr>
        </p:nvSpPr>
        <p:spPr/>
        <p:txBody>
          <a:bodyPr/>
          <a:lstStyle/>
          <a:p>
            <a:pPr defTabSz="931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084">
              <a:defRPr/>
            </a:pPr>
            <a:endParaRPr lang="en-US">
              <a:solidFill>
                <a:prstClr val="black"/>
              </a:solidFill>
            </a:endParaRPr>
          </a:p>
        </p:txBody>
      </p:sp>
    </p:spTree>
    <p:extLst>
      <p:ext uri="{BB962C8B-B14F-4D97-AF65-F5344CB8AC3E}">
        <p14:creationId xmlns:p14="http://schemas.microsoft.com/office/powerpoint/2010/main" val="17451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369">
              <a:defRPr/>
            </a:pPr>
            <a:endParaRPr lang="en-US">
              <a:solidFill>
                <a:prstClr val="black"/>
              </a:solidFill>
            </a:endParaRPr>
          </a:p>
        </p:txBody>
      </p:sp>
      <p:sp>
        <p:nvSpPr>
          <p:cNvPr id="5" name="Footer Placeholder 4"/>
          <p:cNvSpPr>
            <a:spLocks noGrp="1"/>
          </p:cNvSpPr>
          <p:nvPr>
            <p:ph type="ftr" sz="quarter" idx="11"/>
          </p:nvPr>
        </p:nvSpPr>
        <p:spPr/>
        <p:txBody>
          <a:bodyPr/>
          <a:lstStyle/>
          <a:p>
            <a:pPr marL="571271" defTabSz="91373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369">
              <a:defRPr/>
            </a:pPr>
            <a:fld id="{D18B56EA-E28F-4F92-9F16-7A6F2501B303}" type="datetime8">
              <a:rPr lang="en-US">
                <a:solidFill>
                  <a:prstClr val="black"/>
                </a:solidFill>
              </a:rPr>
              <a:pPr defTabSz="932369">
                <a:defRPr/>
              </a:pPr>
              <a:t>4/5/2019 3:06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369">
              <a:defRPr/>
            </a:pPr>
            <a:fld id="{B4008EB6-D09E-4580-8CD6-DDB14511944F}" type="slidenum">
              <a:rPr lang="en-US">
                <a:solidFill>
                  <a:prstClr val="black"/>
                </a:solidFill>
              </a:rPr>
              <a:pPr defTabSz="932369">
                <a:defRPr/>
              </a:pPr>
              <a:t>13</a:t>
            </a:fld>
            <a:endParaRPr lang="en-US">
              <a:solidFill>
                <a:prstClr val="black"/>
              </a:solidFill>
            </a:endParaRPr>
          </a:p>
        </p:txBody>
      </p:sp>
    </p:spTree>
    <p:extLst>
      <p:ext uri="{BB962C8B-B14F-4D97-AF65-F5344CB8AC3E}">
        <p14:creationId xmlns:p14="http://schemas.microsoft.com/office/powerpoint/2010/main" val="1071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a:prstGeom prst="rect">
            <a:avLst/>
          </a:prstGeom>
        </p:spPr>
      </p:sp>
      <p:sp>
        <p:nvSpPr>
          <p:cNvPr id="3" name="Notes Placeholder 2"/>
          <p:cNvSpPr>
            <a:spLocks noGrp="1"/>
          </p:cNvSpPr>
          <p:nvPr>
            <p:ph type="body" idx="1"/>
          </p:nvPr>
        </p:nvSpPr>
        <p:spPr>
          <a:xfrm>
            <a:off x="679292" y="4714399"/>
            <a:ext cx="5434330" cy="4466272"/>
          </a:xfrm>
          <a:prstGeom prst="rect">
            <a:avLst/>
          </a:prstGeom>
        </p:spPr>
        <p:txBody>
          <a:bodyPr>
            <a:normAutofit/>
          </a:bodyPr>
          <a:lstStyle/>
          <a:p>
            <a:pPr indent="-228509" defTabSz="914034"/>
            <a:r>
              <a:rPr lang="en-US"/>
              <a:t>Using Visual Studio Code to build Python Functions</a:t>
            </a:r>
          </a:p>
          <a:p>
            <a:pPr indent="-228509" defTabSz="914034"/>
            <a:r>
              <a:rPr lang="en-US"/>
              <a:t>Debugging Experience</a:t>
            </a:r>
          </a:p>
          <a:p>
            <a:pPr indent="-228509" defTabSz="914034"/>
            <a:r>
              <a:rPr lang="en-US"/>
              <a:t>Deploying to Azure</a:t>
            </a:r>
          </a:p>
          <a:p>
            <a:endParaRPr lang="en-US"/>
          </a:p>
        </p:txBody>
      </p:sp>
      <p:sp>
        <p:nvSpPr>
          <p:cNvPr id="4" name="Date Placeholder 3"/>
          <p:cNvSpPr>
            <a:spLocks noGrp="1"/>
          </p:cNvSpPr>
          <p:nvPr>
            <p:ph type="dt" idx="10"/>
          </p:nvPr>
        </p:nvSpPr>
        <p:spPr>
          <a:xfrm>
            <a:off x="3847746" y="0"/>
            <a:ext cx="2943595" cy="496253"/>
          </a:xfrm>
          <a:prstGeom prst="rect">
            <a:avLst/>
          </a:prstGeom>
        </p:spPr>
        <p:txBody>
          <a:bodyPr/>
          <a:lstStyle/>
          <a:p>
            <a:pPr defTabSz="950084">
              <a:defRPr/>
            </a:pPr>
            <a:fld id="{685711C6-D783-4789-8082-9D34F2C4221D}" type="datetime8">
              <a:rPr lang="en-US">
                <a:solidFill>
                  <a:prstClr val="black"/>
                </a:solidFill>
              </a:rPr>
              <a:pPr defTabSz="950084">
                <a:defRPr/>
              </a:pPr>
              <a:t>4/5/2019 3:06 PM</a:t>
            </a:fld>
            <a:endParaRPr lang="en-US">
              <a:solidFill>
                <a:prstClr val="black"/>
              </a:solidFill>
            </a:endParaRPr>
          </a:p>
        </p:txBody>
      </p:sp>
      <p:sp>
        <p:nvSpPr>
          <p:cNvPr id="7" name="Slide Number Placeholder 6"/>
          <p:cNvSpPr>
            <a:spLocks noGrp="1"/>
          </p:cNvSpPr>
          <p:nvPr>
            <p:ph type="sldNum" sz="quarter" idx="12"/>
          </p:nvPr>
        </p:nvSpPr>
        <p:spPr>
          <a:xfrm>
            <a:off x="6113621" y="9427075"/>
            <a:ext cx="677720" cy="496253"/>
          </a:xfrm>
          <a:prstGeom prst="rect">
            <a:avLst/>
          </a:prstGeom>
        </p:spPr>
        <p:txBody>
          <a:bodyPr/>
          <a:lstStyle/>
          <a:p>
            <a:pPr defTabSz="950084">
              <a:defRPr/>
            </a:pPr>
            <a:fld id="{8B263312-38AA-4E1E-B2B5-0F8F122B24FE}" type="slidenum">
              <a:rPr lang="en-US">
                <a:solidFill>
                  <a:prstClr val="black"/>
                </a:solidFill>
              </a:rPr>
              <a:pPr defTabSz="950084">
                <a:defRPr/>
              </a:pPr>
              <a:t>15</a:t>
            </a:fld>
            <a:endParaRPr lang="en-US">
              <a:solidFill>
                <a:prstClr val="black"/>
              </a:solidFill>
            </a:endParaRPr>
          </a:p>
        </p:txBody>
      </p:sp>
      <p:sp>
        <p:nvSpPr>
          <p:cNvPr id="6" name="Footer Placeholder 5"/>
          <p:cNvSpPr>
            <a:spLocks noGrp="1"/>
          </p:cNvSpPr>
          <p:nvPr>
            <p:ph type="ftr" sz="quarter" idx="13"/>
          </p:nvPr>
        </p:nvSpPr>
        <p:spPr/>
        <p:txBody>
          <a:bodyPr/>
          <a:lstStyle/>
          <a:p>
            <a:pPr defTabSz="931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084">
              <a:defRPr/>
            </a:pPr>
            <a:endParaRPr lang="en-US">
              <a:solidFill>
                <a:prstClr val="black"/>
              </a:solidFill>
            </a:endParaRPr>
          </a:p>
        </p:txBody>
      </p:sp>
    </p:spTree>
    <p:extLst>
      <p:ext uri="{BB962C8B-B14F-4D97-AF65-F5344CB8AC3E}">
        <p14:creationId xmlns:p14="http://schemas.microsoft.com/office/powerpoint/2010/main" val="402404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232195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44F13-2D9F-43A0-A566-32685C7C7136}"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269914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990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3581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76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39713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6457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65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1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8567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13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6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7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2739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4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86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56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783541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6956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0135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7" r:id="rId20"/>
    <p:sldLayoutId id="214748456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3005150280"/>
      </p:ext>
    </p:extLst>
  </p:cSld>
  <p:clrMap bg1="dk1" tx1="lt1" bg2="dk2" tx2="lt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2" r:id="rId20"/>
    <p:sldLayoutId id="2147484563" r:id="rId21"/>
    <p:sldLayoutId id="2147484564" r:id="rId22"/>
    <p:sldLayoutId id="2147484565" r:id="rId23"/>
    <p:sldLayoutId id="214748456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ntegrate-IoT-Edge-Classifier-with-Python-Azure-Functions-and-Azure-Signal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3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iot-hub/iot-hub-weather-forecast-machine-learning?WT.mc_id=article-hackster-dglover"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iot-edge/how-to-deploy-modules-cli" TargetMode="External"/><Relationship Id="rId3" Type="http://schemas.openxmlformats.org/officeDocument/2006/relationships/hyperlink" Target="https://docs.microsoft.com/en-us/azure/azure-signalr/" TargetMode="External"/><Relationship Id="rId7" Type="http://schemas.openxmlformats.org/officeDocument/2006/relationships/hyperlink" Target="https://github.com/Azure/azure-functions-python-worker" TargetMode="External"/><Relationship Id="rId2" Type="http://schemas.openxmlformats.org/officeDocument/2006/relationships/hyperlink" Target="https://docs.microsoft.com/en-us/azure/azure-functions/functions-create-first-function-python" TargetMode="External"/><Relationship Id="rId1" Type="http://schemas.openxmlformats.org/officeDocument/2006/relationships/slideLayout" Target="../slideLayouts/slideLayout50.xml"/><Relationship Id="rId6" Type="http://schemas.openxmlformats.org/officeDocument/2006/relationships/hyperlink" Target="https://github.com/gloveboxes/Integrate-IoT-Edge-Classifier-with-Python-Azure-Functions-and-Azure-SignalR" TargetMode="External"/><Relationship Id="rId5" Type="http://schemas.openxmlformats.org/officeDocument/2006/relationships/hyperlink" Target="https://docs.microsoft.com/en-us/azure/storage/blobs/storage-blob-static-website" TargetMode="External"/><Relationship Id="rId4" Type="http://schemas.openxmlformats.org/officeDocument/2006/relationships/hyperlink" Target="https://www.customvision.ai/" TargetMode="External"/><Relationship Id="rId9" Type="http://schemas.openxmlformats.org/officeDocument/2006/relationships/hyperlink" Target="https://docs.microsoft.com/en-us/azure/iot-hub/iot-hub-weather-forecast-machine-learning?WT.mc_id=article-hackster-dglover"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customvision.ai/"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hyperlink" Target="https://catalog.azureiotsolutions.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a:solidFill>
                  <a:schemeClr val="tx1"/>
                </a:solidFill>
                <a:cs typeface="Segoe UI"/>
              </a:rPr>
              <a:t>Reactor Lunch Time</a:t>
            </a:r>
            <a:br>
              <a:rPr lang="en-US"/>
            </a:br>
            <a:br>
              <a:rPr lang="en-US" sz="3200"/>
            </a:br>
            <a:r>
              <a:rPr lang="en-US" sz="3200">
                <a:solidFill>
                  <a:srgbClr val="FFFFFF"/>
                </a:solidFill>
                <a:cs typeface="Segoe UI"/>
              </a:rPr>
              <a:t>Building an End to End Secure, Scalable IoT Serverless Solution</a:t>
            </a:r>
            <a:endParaRPr lang="en-US">
              <a:solidFill>
                <a:schemeClr val="tx1"/>
              </a:solidFill>
              <a:cs typeface="Segoe UI"/>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a:solidFill>
                  <a:schemeClr val="tx1"/>
                </a:solidFill>
                <a:latin typeface="Segoe UI"/>
                <a:cs typeface="Segoe UI" panose="020B0502040204020203" pitchFamily="34" charset="0"/>
              </a:rPr>
              <a:t>Dave Glover,</a:t>
            </a:r>
          </a:p>
          <a:p>
            <a:pPr lvl="0" defTabSz="951304">
              <a:lnSpc>
                <a:spcPct val="100000"/>
              </a:lnSpc>
            </a:pPr>
            <a:r>
              <a:rPr lang="en-US" sz="2040">
                <a:solidFill>
                  <a:schemeClr val="tx1"/>
                </a:solidFill>
                <a:latin typeface="Segoe UI"/>
                <a:cs typeface="Segoe UI" panose="020B0502040204020203" pitchFamily="34" charset="0"/>
              </a:rPr>
              <a:t>Microsoft Australia</a:t>
            </a:r>
          </a:p>
          <a:p>
            <a:pPr lvl="0" defTabSz="951304">
              <a:lnSpc>
                <a:spcPct val="100000"/>
              </a:lnSpc>
            </a:pPr>
            <a:r>
              <a:rPr lang="en-US" sz="2040">
                <a:solidFill>
                  <a:schemeClr val="tx1"/>
                </a:solidFill>
                <a:latin typeface="Segoe UI"/>
                <a:cs typeface="Segoe UI" panose="020B0502040204020203" pitchFamily="34" charset="0"/>
              </a:rPr>
              <a:t>Cloud Advocate </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US" sz="2040">
                <a:solidFill>
                  <a:schemeClr val="tx1"/>
                </a:solidFill>
                <a:latin typeface="Segoe UI"/>
                <a:cs typeface="Segoe UI" panose="020B0502040204020203" pitchFamily="34" charset="0"/>
              </a:rPr>
              <a:t>Follow me </a:t>
            </a:r>
            <a:r>
              <a:rPr lang="en-US" sz="2040" b="1">
                <a:solidFill>
                  <a:srgbClr val="FFC000"/>
                </a:solidFill>
                <a:latin typeface="Segoe UI"/>
                <a:cs typeface="Segoe UI" panose="020B0502040204020203" pitchFamily="34" charset="0"/>
              </a:rPr>
              <a:t>@dglover</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AU" sz="2040">
                <a:solidFill>
                  <a:schemeClr val="tx1"/>
                </a:solidFill>
                <a:latin typeface="Segoe UI"/>
                <a:cs typeface="Segoe UI" panose="020B0502040204020203" pitchFamily="34" charset="0"/>
                <a:hlinkClick r:id="rId3"/>
              </a:rPr>
              <a:t>https://github.com/gloveboxes/Integrate-IoT-Edge-Classifier-with-Python-Azure-Functions-and-Azure-SignalR</a:t>
            </a:r>
            <a:r>
              <a:rPr lang="en-AU" sz="2040">
                <a:solidFill>
                  <a:schemeClr val="tx1"/>
                </a:solidFill>
                <a:latin typeface="Segoe UI"/>
                <a:cs typeface="Segoe UI" panose="020B0502040204020203" pitchFamily="34" charset="0"/>
              </a:rPr>
              <a:t> </a:t>
            </a:r>
            <a:endParaRPr lang="en-US" sz="204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AB798BAA-4B9E-49E5-9550-033DE4C421A2}"/>
              </a:ext>
            </a:extLst>
          </p:cNvPr>
          <p:cNvSpPr/>
          <p:nvPr/>
        </p:nvSpPr>
        <p:spPr>
          <a:xfrm>
            <a:off x="7934831" y="2374774"/>
            <a:ext cx="1781471" cy="87626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873">
                <a:solidFill>
                  <a:srgbClr val="FFFFFF"/>
                </a:solidFill>
                <a:latin typeface="Segoe UI"/>
              </a:rPr>
              <a:t>Azure IoT Hub</a:t>
            </a:r>
          </a:p>
        </p:txBody>
      </p:sp>
      <p:pic>
        <p:nvPicPr>
          <p:cNvPr id="48" name="Graphic 47" descr="Document">
            <a:extLst>
              <a:ext uri="{FF2B5EF4-FFF2-40B4-BE49-F238E27FC236}">
                <a16:creationId xmlns:a16="http://schemas.microsoft.com/office/drawing/2014/main" id="{E5DDBBDC-68A8-46A3-94CA-2F7DC32E16E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3283" y="2466933"/>
            <a:ext cx="412119" cy="412119"/>
          </a:xfrm>
          <a:prstGeom prst="rect">
            <a:avLst/>
          </a:prstGeom>
        </p:spPr>
      </p:pic>
      <p:cxnSp>
        <p:nvCxnSpPr>
          <p:cNvPr id="50" name="Straight Arrow Connector 49">
            <a:extLst>
              <a:ext uri="{FF2B5EF4-FFF2-40B4-BE49-F238E27FC236}">
                <a16:creationId xmlns:a16="http://schemas.microsoft.com/office/drawing/2014/main" id="{08169509-E114-4C14-A61F-93FCA80B913B}"/>
              </a:ext>
            </a:extLst>
          </p:cNvPr>
          <p:cNvCxnSpPr>
            <a:cxnSpLocks/>
            <a:stCxn id="48" idx="3"/>
            <a:endCxn id="41" idx="2"/>
          </p:cNvCxnSpPr>
          <p:nvPr/>
        </p:nvCxnSpPr>
        <p:spPr>
          <a:xfrm>
            <a:off x="6585402" y="2672993"/>
            <a:ext cx="1349428" cy="1399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52" name="Graphic 51" descr="Wireless router">
            <a:extLst>
              <a:ext uri="{FF2B5EF4-FFF2-40B4-BE49-F238E27FC236}">
                <a16:creationId xmlns:a16="http://schemas.microsoft.com/office/drawing/2014/main" id="{4D0353B2-F7FC-4F2E-B216-701833A297E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7206" y="1879501"/>
            <a:ext cx="455744" cy="455744"/>
          </a:xfrm>
          <a:prstGeom prst="rect">
            <a:avLst/>
          </a:prstGeom>
        </p:spPr>
      </p:pic>
      <p:pic>
        <p:nvPicPr>
          <p:cNvPr id="53" name="Graphic 52" descr="List">
            <a:extLst>
              <a:ext uri="{FF2B5EF4-FFF2-40B4-BE49-F238E27FC236}">
                <a16:creationId xmlns:a16="http://schemas.microsoft.com/office/drawing/2014/main" id="{53846F2F-25C2-41F2-8B7B-661D1CF007F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5902" y="3129606"/>
            <a:ext cx="466881" cy="466881"/>
          </a:xfrm>
          <a:prstGeom prst="rect">
            <a:avLst/>
          </a:prstGeom>
        </p:spPr>
      </p:pic>
      <p:cxnSp>
        <p:nvCxnSpPr>
          <p:cNvPr id="55" name="Straight Arrow Connector 54">
            <a:extLst>
              <a:ext uri="{FF2B5EF4-FFF2-40B4-BE49-F238E27FC236}">
                <a16:creationId xmlns:a16="http://schemas.microsoft.com/office/drawing/2014/main" id="{8FBA40E9-B87B-4852-9082-231C3F7069EF}"/>
              </a:ext>
            </a:extLst>
          </p:cNvPr>
          <p:cNvCxnSpPr>
            <a:cxnSpLocks/>
            <a:stCxn id="52" idx="3"/>
            <a:endCxn id="41" idx="2"/>
          </p:cNvCxnSpPr>
          <p:nvPr/>
        </p:nvCxnSpPr>
        <p:spPr>
          <a:xfrm>
            <a:off x="6622950" y="2107373"/>
            <a:ext cx="1311880" cy="7055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0" name="Straight Arrow Connector 59">
            <a:extLst>
              <a:ext uri="{FF2B5EF4-FFF2-40B4-BE49-F238E27FC236}">
                <a16:creationId xmlns:a16="http://schemas.microsoft.com/office/drawing/2014/main" id="{7BB41E00-F9E3-4133-964D-0494F6A320FA}"/>
              </a:ext>
            </a:extLst>
          </p:cNvPr>
          <p:cNvCxnSpPr>
            <a:cxnSpLocks/>
            <a:stCxn id="53" idx="3"/>
            <a:endCxn id="41" idx="2"/>
          </p:cNvCxnSpPr>
          <p:nvPr/>
        </p:nvCxnSpPr>
        <p:spPr>
          <a:xfrm flipV="1">
            <a:off x="6612783" y="2812906"/>
            <a:ext cx="1322047" cy="5501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7E29EB39-1894-40BE-A8F3-C8277E054997}"/>
              </a:ext>
            </a:extLst>
          </p:cNvPr>
          <p:cNvSpPr/>
          <p:nvPr/>
        </p:nvSpPr>
        <p:spPr>
          <a:xfrm>
            <a:off x="10613069" y="3996965"/>
            <a:ext cx="1133163" cy="388074"/>
          </a:xfrm>
          <a:prstGeom prst="rect">
            <a:avLst/>
          </a:prstGeom>
        </p:spPr>
        <p:txBody>
          <a:bodyPr wrap="none">
            <a:spAutoFit/>
          </a:bodyPr>
          <a:lstStyle/>
          <a:p>
            <a:pPr algn="ctr" defTabSz="932509"/>
            <a:r>
              <a:rPr lang="en-US" sz="1873">
                <a:solidFill>
                  <a:srgbClr val="000000"/>
                </a:solidFill>
                <a:latin typeface="Segoe UI"/>
              </a:rPr>
              <a:t>IoT Edge</a:t>
            </a:r>
          </a:p>
        </p:txBody>
      </p:sp>
      <p:grpSp>
        <p:nvGrpSpPr>
          <p:cNvPr id="112" name="Group 111">
            <a:extLst>
              <a:ext uri="{FF2B5EF4-FFF2-40B4-BE49-F238E27FC236}">
                <a16:creationId xmlns:a16="http://schemas.microsoft.com/office/drawing/2014/main" id="{BEDB8880-8AF0-462F-AF15-62F592343D8C}"/>
              </a:ext>
            </a:extLst>
          </p:cNvPr>
          <p:cNvGrpSpPr/>
          <p:nvPr/>
        </p:nvGrpSpPr>
        <p:grpSpPr>
          <a:xfrm>
            <a:off x="6844617" y="4357921"/>
            <a:ext cx="4849441" cy="2410444"/>
            <a:chOff x="4846000" y="4224676"/>
            <a:chExt cx="4756135" cy="2364066"/>
          </a:xfrm>
          <a:solidFill>
            <a:srgbClr val="0070C0"/>
          </a:solidFill>
        </p:grpSpPr>
        <p:sp>
          <p:nvSpPr>
            <p:cNvPr id="61" name="Rectangle 60">
              <a:extLst>
                <a:ext uri="{FF2B5EF4-FFF2-40B4-BE49-F238E27FC236}">
                  <a16:creationId xmlns:a16="http://schemas.microsoft.com/office/drawing/2014/main" id="{AB7566E4-BE92-4A4E-B292-8633944CAE48}"/>
                </a:ext>
              </a:extLst>
            </p:cNvPr>
            <p:cNvSpPr/>
            <p:nvPr/>
          </p:nvSpPr>
          <p:spPr>
            <a:xfrm>
              <a:off x="4846000" y="4224676"/>
              <a:ext cx="4756135" cy="236406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224">
                <a:solidFill>
                  <a:srgbClr val="FFFFFF"/>
                </a:solidFill>
                <a:latin typeface="Segoe UI"/>
              </a:endParaRPr>
            </a:p>
          </p:txBody>
        </p:sp>
        <p:sp>
          <p:nvSpPr>
            <p:cNvPr id="18" name="Rectangle 17">
              <a:extLst>
                <a:ext uri="{FF2B5EF4-FFF2-40B4-BE49-F238E27FC236}">
                  <a16:creationId xmlns:a16="http://schemas.microsoft.com/office/drawing/2014/main" id="{3AA4A1DB-5D9E-497A-A64F-9A5CE1EA6A7B}"/>
                </a:ext>
              </a:extLst>
            </p:cNvPr>
            <p:cNvSpPr/>
            <p:nvPr/>
          </p:nvSpPr>
          <p:spPr>
            <a:xfrm>
              <a:off x="6262661" y="6253719"/>
              <a:ext cx="2057400" cy="2595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122">
                  <a:solidFill>
                    <a:srgbClr val="FFFFFF"/>
                  </a:solidFill>
                  <a:latin typeface="Segoe UI"/>
                </a:rPr>
                <a:t>Hardware based root of trust</a:t>
              </a:r>
            </a:p>
          </p:txBody>
        </p:sp>
      </p:grpSp>
      <p:sp>
        <p:nvSpPr>
          <p:cNvPr id="20" name="Flowchart: Magnetic Disk 19">
            <a:extLst>
              <a:ext uri="{FF2B5EF4-FFF2-40B4-BE49-F238E27FC236}">
                <a16:creationId xmlns:a16="http://schemas.microsoft.com/office/drawing/2014/main" id="{0FCF26B2-C7FB-42E1-9356-71E6856861C3}"/>
              </a:ext>
            </a:extLst>
          </p:cNvPr>
          <p:cNvSpPr/>
          <p:nvPr/>
        </p:nvSpPr>
        <p:spPr>
          <a:xfrm>
            <a:off x="7321541" y="6006924"/>
            <a:ext cx="733810" cy="702852"/>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071">
                <a:solidFill>
                  <a:srgbClr val="000000"/>
                </a:solidFill>
                <a:latin typeface="Segoe UI"/>
              </a:rPr>
              <a:t>Local storage </a:t>
            </a:r>
          </a:p>
        </p:txBody>
      </p:sp>
      <p:pic>
        <p:nvPicPr>
          <p:cNvPr id="81" name="Graphic 80" descr="Document">
            <a:extLst>
              <a:ext uri="{FF2B5EF4-FFF2-40B4-BE49-F238E27FC236}">
                <a16:creationId xmlns:a16="http://schemas.microsoft.com/office/drawing/2014/main" id="{0E14CB6A-B80E-4A33-AAA4-155C71FDD9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7983" y="5479220"/>
            <a:ext cx="383954" cy="383954"/>
          </a:xfrm>
          <a:prstGeom prst="rect">
            <a:avLst/>
          </a:prstGeom>
        </p:spPr>
      </p:pic>
      <p:sp>
        <p:nvSpPr>
          <p:cNvPr id="22" name="TextBox 21">
            <a:extLst>
              <a:ext uri="{FF2B5EF4-FFF2-40B4-BE49-F238E27FC236}">
                <a16:creationId xmlns:a16="http://schemas.microsoft.com/office/drawing/2014/main" id="{3608563B-0E0F-434C-AD78-E7396E53998E}"/>
              </a:ext>
            </a:extLst>
          </p:cNvPr>
          <p:cNvSpPr txBox="1"/>
          <p:nvPr/>
        </p:nvSpPr>
        <p:spPr>
          <a:xfrm>
            <a:off x="10786124" y="5385686"/>
            <a:ext cx="1205961" cy="622334"/>
          </a:xfrm>
          <a:prstGeom prst="rect">
            <a:avLst/>
          </a:prstGeom>
          <a:noFill/>
        </p:spPr>
        <p:txBody>
          <a:bodyPr wrap="square" rtlCol="0">
            <a:spAutoFit/>
          </a:bodyPr>
          <a:lstStyle/>
          <a:p>
            <a:pPr defTabSz="932509"/>
            <a:r>
              <a:rPr lang="en-US" sz="1122">
                <a:solidFill>
                  <a:srgbClr val="FFFFFF"/>
                </a:solidFill>
                <a:latin typeface="Segoe UI"/>
              </a:rPr>
              <a:t>Device Twin </a:t>
            </a:r>
          </a:p>
          <a:p>
            <a:pPr marL="174795" indent="-174795" defTabSz="932509">
              <a:buFont typeface="Arial" panose="020B0604020202020204" pitchFamily="34" charset="0"/>
              <a:buChar char="•"/>
            </a:pPr>
            <a:r>
              <a:rPr lang="en-US" sz="1122">
                <a:solidFill>
                  <a:srgbClr val="FFFFFF"/>
                </a:solidFill>
                <a:latin typeface="Segoe UI"/>
              </a:rPr>
              <a:t>Module </a:t>
            </a:r>
          </a:p>
          <a:p>
            <a:pPr marL="174795" indent="-174795" defTabSz="932509">
              <a:buFont typeface="Arial" panose="020B0604020202020204" pitchFamily="34" charset="0"/>
              <a:buChar char="•"/>
            </a:pPr>
            <a:r>
              <a:rPr lang="en-US" sz="1122">
                <a:solidFill>
                  <a:srgbClr val="FFFFFF"/>
                </a:solidFill>
                <a:latin typeface="Segoe UI"/>
              </a:rPr>
              <a:t>Routes </a:t>
            </a:r>
          </a:p>
        </p:txBody>
      </p:sp>
      <p:sp>
        <p:nvSpPr>
          <p:cNvPr id="82" name="TextBox 81">
            <a:extLst>
              <a:ext uri="{FF2B5EF4-FFF2-40B4-BE49-F238E27FC236}">
                <a16:creationId xmlns:a16="http://schemas.microsoft.com/office/drawing/2014/main" id="{7950C1D9-58D8-402B-824D-66380EFDC7B3}"/>
              </a:ext>
            </a:extLst>
          </p:cNvPr>
          <p:cNvSpPr txBox="1"/>
          <p:nvPr/>
        </p:nvSpPr>
        <p:spPr>
          <a:xfrm>
            <a:off x="8280653" y="5560938"/>
            <a:ext cx="2082979" cy="286226"/>
          </a:xfrm>
          <a:prstGeom prst="rect">
            <a:avLst/>
          </a:prstGeom>
          <a:solidFill>
            <a:schemeClr val="accent6">
              <a:lumMod val="60000"/>
              <a:lumOff val="40000"/>
            </a:schemeClr>
          </a:solidFill>
        </p:spPr>
        <p:txBody>
          <a:bodyPr wrap="square" rtlCol="0">
            <a:spAutoFit/>
          </a:bodyPr>
          <a:lstStyle/>
          <a:p>
            <a:pPr algn="ctr" defTabSz="932509"/>
            <a:r>
              <a:rPr lang="en-US" sz="1224">
                <a:solidFill>
                  <a:srgbClr val="000000">
                    <a:lumMod val="50000"/>
                  </a:srgbClr>
                </a:solidFill>
                <a:latin typeface="Segoe UI"/>
              </a:rPr>
              <a:t>Edge runtime</a:t>
            </a:r>
          </a:p>
        </p:txBody>
      </p:sp>
      <p:sp>
        <p:nvSpPr>
          <p:cNvPr id="83" name="Rectangle 82">
            <a:extLst>
              <a:ext uri="{FF2B5EF4-FFF2-40B4-BE49-F238E27FC236}">
                <a16:creationId xmlns:a16="http://schemas.microsoft.com/office/drawing/2014/main" id="{118A9233-4F79-49D1-9B6D-FF13BF729174}"/>
              </a:ext>
            </a:extLst>
          </p:cNvPr>
          <p:cNvSpPr/>
          <p:nvPr/>
        </p:nvSpPr>
        <p:spPr>
          <a:xfrm>
            <a:off x="8280652" y="6120945"/>
            <a:ext cx="2097764" cy="26461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122">
                <a:solidFill>
                  <a:srgbClr val="000000"/>
                </a:solidFill>
                <a:latin typeface="Segoe UI"/>
              </a:rPr>
              <a:t>Security Manager</a:t>
            </a:r>
          </a:p>
        </p:txBody>
      </p:sp>
      <p:sp>
        <p:nvSpPr>
          <p:cNvPr id="30" name="TextBox 29">
            <a:extLst>
              <a:ext uri="{FF2B5EF4-FFF2-40B4-BE49-F238E27FC236}">
                <a16:creationId xmlns:a16="http://schemas.microsoft.com/office/drawing/2014/main" id="{45F65347-F43B-4444-AA7F-F435C2C60298}"/>
              </a:ext>
            </a:extLst>
          </p:cNvPr>
          <p:cNvSpPr txBox="1"/>
          <p:nvPr/>
        </p:nvSpPr>
        <p:spPr>
          <a:xfrm>
            <a:off x="10365333" y="6020779"/>
            <a:ext cx="1935616" cy="446271"/>
          </a:xfrm>
          <a:prstGeom prst="rect">
            <a:avLst/>
          </a:prstGeom>
          <a:noFill/>
        </p:spPr>
        <p:txBody>
          <a:bodyPr wrap="square" rtlCol="0">
            <a:spAutoFit/>
          </a:bodyPr>
          <a:lstStyle/>
          <a:p>
            <a:pPr marL="174795" indent="-174795" defTabSz="932509">
              <a:buFont typeface="Arial" panose="020B0604020202020204" pitchFamily="34" charset="0"/>
              <a:buChar char="•"/>
            </a:pPr>
            <a:r>
              <a:rPr lang="en-US" sz="1122">
                <a:solidFill>
                  <a:srgbClr val="FFFFFF"/>
                </a:solidFill>
                <a:latin typeface="Segoe UI"/>
              </a:rPr>
              <a:t>Secure Boot</a:t>
            </a:r>
          </a:p>
          <a:p>
            <a:pPr marL="174795" indent="-174795" defTabSz="932509">
              <a:buFont typeface="Arial" panose="020B0604020202020204" pitchFamily="34" charset="0"/>
              <a:buChar char="•"/>
            </a:pPr>
            <a:r>
              <a:rPr lang="en-US" sz="1122">
                <a:solidFill>
                  <a:srgbClr val="FFFFFF"/>
                </a:solidFill>
                <a:latin typeface="Segoe UI"/>
              </a:rPr>
              <a:t>Secure Storage</a:t>
            </a:r>
          </a:p>
        </p:txBody>
      </p:sp>
      <p:sp>
        <p:nvSpPr>
          <p:cNvPr id="86" name="Rectangle 85">
            <a:extLst>
              <a:ext uri="{FF2B5EF4-FFF2-40B4-BE49-F238E27FC236}">
                <a16:creationId xmlns:a16="http://schemas.microsoft.com/office/drawing/2014/main" id="{1E8F0329-42CE-4268-A377-9F847ED127A0}"/>
              </a:ext>
            </a:extLst>
          </p:cNvPr>
          <p:cNvSpPr/>
          <p:nvPr/>
        </p:nvSpPr>
        <p:spPr>
          <a:xfrm>
            <a:off x="7535612" y="4698613"/>
            <a:ext cx="810207" cy="5212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071">
                <a:solidFill>
                  <a:schemeClr val="bg1"/>
                </a:solidFill>
                <a:latin typeface="Segoe UI"/>
              </a:rPr>
              <a:t>Container </a:t>
            </a:r>
          </a:p>
          <a:p>
            <a:pPr algn="ctr" defTabSz="932509"/>
            <a:r>
              <a:rPr lang="en-US" sz="1071">
                <a:solidFill>
                  <a:schemeClr val="bg1"/>
                </a:solidFill>
                <a:latin typeface="Segoe UI"/>
              </a:rPr>
              <a:t>Module</a:t>
            </a:r>
          </a:p>
        </p:txBody>
      </p:sp>
      <p:sp>
        <p:nvSpPr>
          <p:cNvPr id="88" name="Rectangle 87">
            <a:extLst>
              <a:ext uri="{FF2B5EF4-FFF2-40B4-BE49-F238E27FC236}">
                <a16:creationId xmlns:a16="http://schemas.microsoft.com/office/drawing/2014/main" id="{13ACB386-4DC2-4A9E-B099-26F4B5834726}"/>
              </a:ext>
            </a:extLst>
          </p:cNvPr>
          <p:cNvSpPr/>
          <p:nvPr/>
        </p:nvSpPr>
        <p:spPr>
          <a:xfrm>
            <a:off x="8471993" y="4698206"/>
            <a:ext cx="810207" cy="5212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071">
                <a:solidFill>
                  <a:schemeClr val="bg1"/>
                </a:solidFill>
                <a:latin typeface="Segoe UI"/>
              </a:rPr>
              <a:t>Container </a:t>
            </a:r>
          </a:p>
          <a:p>
            <a:pPr algn="ctr" defTabSz="932509"/>
            <a:r>
              <a:rPr lang="en-US" sz="1071">
                <a:solidFill>
                  <a:schemeClr val="bg1"/>
                </a:solidFill>
                <a:latin typeface="Segoe UI"/>
              </a:rPr>
              <a:t>Module</a:t>
            </a:r>
          </a:p>
        </p:txBody>
      </p:sp>
      <p:sp>
        <p:nvSpPr>
          <p:cNvPr id="91" name="Rectangle 90">
            <a:extLst>
              <a:ext uri="{FF2B5EF4-FFF2-40B4-BE49-F238E27FC236}">
                <a16:creationId xmlns:a16="http://schemas.microsoft.com/office/drawing/2014/main" id="{9539ECE6-9F42-4DB2-BAD4-A1BB761DE2DB}"/>
              </a:ext>
            </a:extLst>
          </p:cNvPr>
          <p:cNvSpPr/>
          <p:nvPr/>
        </p:nvSpPr>
        <p:spPr>
          <a:xfrm>
            <a:off x="9423160" y="4698206"/>
            <a:ext cx="810207" cy="5212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071">
                <a:solidFill>
                  <a:schemeClr val="bg1"/>
                </a:solidFill>
                <a:latin typeface="Segoe UI"/>
              </a:rPr>
              <a:t>Container </a:t>
            </a:r>
          </a:p>
          <a:p>
            <a:pPr algn="ctr" defTabSz="932509"/>
            <a:r>
              <a:rPr lang="en-US" sz="1071">
                <a:solidFill>
                  <a:schemeClr val="bg1"/>
                </a:solidFill>
                <a:latin typeface="Segoe UI"/>
              </a:rPr>
              <a:t>Module</a:t>
            </a:r>
          </a:p>
        </p:txBody>
      </p:sp>
      <p:sp>
        <p:nvSpPr>
          <p:cNvPr id="92" name="Rectangle 91">
            <a:extLst>
              <a:ext uri="{FF2B5EF4-FFF2-40B4-BE49-F238E27FC236}">
                <a16:creationId xmlns:a16="http://schemas.microsoft.com/office/drawing/2014/main" id="{9F368697-3FF8-42D7-9BF3-B6297236D670}"/>
              </a:ext>
            </a:extLst>
          </p:cNvPr>
          <p:cNvSpPr/>
          <p:nvPr/>
        </p:nvSpPr>
        <p:spPr>
          <a:xfrm>
            <a:off x="10365333" y="4698206"/>
            <a:ext cx="810207" cy="5212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071">
                <a:solidFill>
                  <a:schemeClr val="bg1"/>
                </a:solidFill>
                <a:latin typeface="Segoe UI"/>
              </a:rPr>
              <a:t>Container </a:t>
            </a:r>
          </a:p>
          <a:p>
            <a:pPr algn="ctr" defTabSz="932509"/>
            <a:r>
              <a:rPr lang="en-US" sz="1071">
                <a:solidFill>
                  <a:schemeClr val="bg1"/>
                </a:solidFill>
                <a:latin typeface="Segoe UI"/>
              </a:rPr>
              <a:t>Module</a:t>
            </a:r>
          </a:p>
        </p:txBody>
      </p:sp>
      <p:pic>
        <p:nvPicPr>
          <p:cNvPr id="93" name="Graphic 92" descr="Document">
            <a:extLst>
              <a:ext uri="{FF2B5EF4-FFF2-40B4-BE49-F238E27FC236}">
                <a16:creationId xmlns:a16="http://schemas.microsoft.com/office/drawing/2014/main" id="{458EFFDA-E723-432B-9596-17D6B41980E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4868" y="5050635"/>
            <a:ext cx="263578" cy="263578"/>
          </a:xfrm>
          <a:prstGeom prst="rect">
            <a:avLst/>
          </a:prstGeom>
        </p:spPr>
      </p:pic>
      <p:pic>
        <p:nvPicPr>
          <p:cNvPr id="94" name="Graphic 93" descr="Document">
            <a:extLst>
              <a:ext uri="{FF2B5EF4-FFF2-40B4-BE49-F238E27FC236}">
                <a16:creationId xmlns:a16="http://schemas.microsoft.com/office/drawing/2014/main" id="{F6380139-D104-44C6-A5E8-22CC33767E5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3139" y="5022739"/>
            <a:ext cx="263578" cy="263578"/>
          </a:xfrm>
          <a:prstGeom prst="rect">
            <a:avLst/>
          </a:prstGeom>
        </p:spPr>
      </p:pic>
      <p:pic>
        <p:nvPicPr>
          <p:cNvPr id="95" name="Graphic 94" descr="Document">
            <a:extLst>
              <a:ext uri="{FF2B5EF4-FFF2-40B4-BE49-F238E27FC236}">
                <a16:creationId xmlns:a16="http://schemas.microsoft.com/office/drawing/2014/main" id="{F2855E77-4A36-457F-84F6-5D0FE6495FC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64037" y="5016773"/>
            <a:ext cx="263578" cy="263578"/>
          </a:xfrm>
          <a:prstGeom prst="rect">
            <a:avLst/>
          </a:prstGeom>
        </p:spPr>
      </p:pic>
      <p:pic>
        <p:nvPicPr>
          <p:cNvPr id="96" name="Graphic 95" descr="Document">
            <a:extLst>
              <a:ext uri="{FF2B5EF4-FFF2-40B4-BE49-F238E27FC236}">
                <a16:creationId xmlns:a16="http://schemas.microsoft.com/office/drawing/2014/main" id="{35FAD561-2879-4CB2-B374-B9AC55CE0BE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6538" y="5003381"/>
            <a:ext cx="263578" cy="263578"/>
          </a:xfrm>
          <a:prstGeom prst="rect">
            <a:avLst/>
          </a:prstGeom>
        </p:spPr>
      </p:pic>
      <p:pic>
        <p:nvPicPr>
          <p:cNvPr id="98" name="Graphic 97" descr="Document">
            <a:extLst>
              <a:ext uri="{FF2B5EF4-FFF2-40B4-BE49-F238E27FC236}">
                <a16:creationId xmlns:a16="http://schemas.microsoft.com/office/drawing/2014/main" id="{A346A6A9-905F-4582-8DE0-1C7B0BA0DF5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9018" y="3856345"/>
            <a:ext cx="412119" cy="412119"/>
          </a:xfrm>
          <a:prstGeom prst="rect">
            <a:avLst/>
          </a:prstGeom>
        </p:spPr>
      </p:pic>
      <p:cxnSp>
        <p:nvCxnSpPr>
          <p:cNvPr id="37" name="Straight Arrow Connector 36">
            <a:extLst>
              <a:ext uri="{FF2B5EF4-FFF2-40B4-BE49-F238E27FC236}">
                <a16:creationId xmlns:a16="http://schemas.microsoft.com/office/drawing/2014/main" id="{0C7C5EB1-5447-43E4-99D8-C1ECB8DF3A93}"/>
              </a:ext>
            </a:extLst>
          </p:cNvPr>
          <p:cNvCxnSpPr>
            <a:cxnSpLocks/>
            <a:stCxn id="98" idx="3"/>
            <a:endCxn id="41" idx="2"/>
          </p:cNvCxnSpPr>
          <p:nvPr/>
        </p:nvCxnSpPr>
        <p:spPr>
          <a:xfrm flipV="1">
            <a:off x="6601137" y="2812906"/>
            <a:ext cx="1333693" cy="12494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06" name="Rectangle 105">
            <a:extLst>
              <a:ext uri="{FF2B5EF4-FFF2-40B4-BE49-F238E27FC236}">
                <a16:creationId xmlns:a16="http://schemas.microsoft.com/office/drawing/2014/main" id="{2F0BFD89-6263-461E-AA2A-7E074FC22D3F}"/>
              </a:ext>
            </a:extLst>
          </p:cNvPr>
          <p:cNvSpPr/>
          <p:nvPr/>
        </p:nvSpPr>
        <p:spPr>
          <a:xfrm>
            <a:off x="7107388" y="5254242"/>
            <a:ext cx="989309" cy="254226"/>
          </a:xfrm>
          <a:prstGeom prst="rect">
            <a:avLst/>
          </a:prstGeom>
        </p:spPr>
        <p:txBody>
          <a:bodyPr wrap="none">
            <a:spAutoFit/>
          </a:bodyPr>
          <a:lstStyle/>
          <a:p>
            <a:pPr defTabSz="932509"/>
            <a:r>
              <a:rPr lang="en-US" sz="1020">
                <a:solidFill>
                  <a:srgbClr val="FFFFFF"/>
                </a:solidFill>
                <a:latin typeface="Segoe UI"/>
              </a:rPr>
              <a:t>Module Twin </a:t>
            </a:r>
          </a:p>
        </p:txBody>
      </p:sp>
      <p:cxnSp>
        <p:nvCxnSpPr>
          <p:cNvPr id="128" name="Straight Connector 127">
            <a:extLst>
              <a:ext uri="{FF2B5EF4-FFF2-40B4-BE49-F238E27FC236}">
                <a16:creationId xmlns:a16="http://schemas.microsoft.com/office/drawing/2014/main" id="{09548619-4FA3-449B-9162-B37744E1E0E3}"/>
              </a:ext>
            </a:extLst>
          </p:cNvPr>
          <p:cNvCxnSpPr/>
          <p:nvPr/>
        </p:nvCxnSpPr>
        <p:spPr>
          <a:xfrm>
            <a:off x="8010149" y="5354579"/>
            <a:ext cx="276114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B92500-9B12-41F7-B269-EFB44B8C79AE}"/>
              </a:ext>
            </a:extLst>
          </p:cNvPr>
          <p:cNvCxnSpPr/>
          <p:nvPr/>
        </p:nvCxnSpPr>
        <p:spPr>
          <a:xfrm>
            <a:off x="10770435" y="5211887"/>
            <a:ext cx="0" cy="1369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0AA4E3D-3F8E-4C8A-8169-20C3B68B106D}"/>
              </a:ext>
            </a:extLst>
          </p:cNvPr>
          <p:cNvCxnSpPr/>
          <p:nvPr/>
        </p:nvCxnSpPr>
        <p:spPr>
          <a:xfrm>
            <a:off x="9823932" y="5217655"/>
            <a:ext cx="0" cy="1369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2E8350-38AE-4E91-8D67-948F9DCE2C0D}"/>
              </a:ext>
            </a:extLst>
          </p:cNvPr>
          <p:cNvCxnSpPr/>
          <p:nvPr/>
        </p:nvCxnSpPr>
        <p:spPr>
          <a:xfrm>
            <a:off x="8877094" y="5214508"/>
            <a:ext cx="0" cy="1369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D2E78CA-8998-410E-BDC6-FD2667CBD6BE}"/>
              </a:ext>
            </a:extLst>
          </p:cNvPr>
          <p:cNvCxnSpPr/>
          <p:nvPr/>
        </p:nvCxnSpPr>
        <p:spPr>
          <a:xfrm>
            <a:off x="8010149" y="5221502"/>
            <a:ext cx="0" cy="1369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2A80CE9-E684-470F-915B-EA5F2EFDF32B}"/>
              </a:ext>
            </a:extLst>
          </p:cNvPr>
          <p:cNvCxnSpPr>
            <a:cxnSpLocks/>
            <a:endCxn id="82" idx="0"/>
          </p:cNvCxnSpPr>
          <p:nvPr/>
        </p:nvCxnSpPr>
        <p:spPr>
          <a:xfrm>
            <a:off x="9322143" y="5368371"/>
            <a:ext cx="0" cy="1925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BD513DA-8535-4CA2-A407-A7BF4BA1AA59}"/>
              </a:ext>
            </a:extLst>
          </p:cNvPr>
          <p:cNvSpPr/>
          <p:nvPr/>
        </p:nvSpPr>
        <p:spPr>
          <a:xfrm>
            <a:off x="8286182" y="5869345"/>
            <a:ext cx="2086707" cy="2219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sz="1122">
                <a:solidFill>
                  <a:srgbClr val="000000"/>
                </a:solidFill>
                <a:latin typeface="Segoe UI"/>
              </a:rPr>
              <a:t>Device Provisioning</a:t>
            </a:r>
          </a:p>
        </p:txBody>
      </p:sp>
      <p:sp>
        <p:nvSpPr>
          <p:cNvPr id="69" name="TextBox 68">
            <a:extLst>
              <a:ext uri="{FF2B5EF4-FFF2-40B4-BE49-F238E27FC236}">
                <a16:creationId xmlns:a16="http://schemas.microsoft.com/office/drawing/2014/main" id="{A35C360C-2FEF-49CB-B416-74718776E83F}"/>
              </a:ext>
            </a:extLst>
          </p:cNvPr>
          <p:cNvSpPr txBox="1"/>
          <p:nvPr/>
        </p:nvSpPr>
        <p:spPr>
          <a:xfrm>
            <a:off x="505611" y="1215413"/>
            <a:ext cx="5222538" cy="3396436"/>
          </a:xfrm>
          <a:prstGeom prst="rect">
            <a:avLst/>
          </a:prstGeom>
          <a:noFill/>
        </p:spPr>
        <p:txBody>
          <a:bodyPr wrap="square" rtlCol="0">
            <a:spAutoFit/>
          </a:bodyPr>
          <a:lstStyle/>
          <a:p>
            <a:pPr marL="349724" indent="-349724" defTabSz="932509">
              <a:lnSpc>
                <a:spcPct val="150000"/>
              </a:lnSpc>
              <a:buFont typeface="+mj-lt"/>
              <a:buAutoNum type="arabicPeriod"/>
            </a:pPr>
            <a:r>
              <a:rPr lang="en-US" sz="2040"/>
              <a:t>Develop your Container Workloads</a:t>
            </a:r>
          </a:p>
          <a:p>
            <a:pPr marL="349724" indent="-349724" defTabSz="932509">
              <a:lnSpc>
                <a:spcPct val="150000"/>
              </a:lnSpc>
              <a:buFont typeface="+mj-lt"/>
              <a:buAutoNum type="arabicPeriod"/>
            </a:pPr>
            <a:r>
              <a:rPr lang="en-US" sz="2040"/>
              <a:t>Upload Modules to a Container Registry</a:t>
            </a:r>
          </a:p>
          <a:p>
            <a:pPr marL="349724" indent="-349724" defTabSz="932509">
              <a:lnSpc>
                <a:spcPct val="150000"/>
              </a:lnSpc>
              <a:buFont typeface="+mj-lt"/>
              <a:buAutoNum type="arabicPeriod"/>
            </a:pPr>
            <a:r>
              <a:rPr lang="en-US" sz="2040"/>
              <a:t>Provision IoT Edge Device Agents</a:t>
            </a:r>
          </a:p>
          <a:p>
            <a:pPr marL="349724" indent="-349724" defTabSz="932509">
              <a:lnSpc>
                <a:spcPct val="150000"/>
              </a:lnSpc>
              <a:buFont typeface="+mj-lt"/>
              <a:buAutoNum type="arabicPeriod"/>
            </a:pPr>
            <a:r>
              <a:rPr lang="en-US" sz="2040"/>
              <a:t>Select Device/Deployment Set</a:t>
            </a:r>
          </a:p>
          <a:p>
            <a:pPr marL="349724" indent="-349724" defTabSz="932509">
              <a:lnSpc>
                <a:spcPct val="150000"/>
              </a:lnSpc>
              <a:buFont typeface="+mj-lt"/>
              <a:buAutoNum type="arabicPeriod"/>
            </a:pPr>
            <a:r>
              <a:rPr lang="en-US" sz="2040"/>
              <a:t>Define Modules </a:t>
            </a:r>
          </a:p>
          <a:p>
            <a:pPr marL="349724" indent="-349724" defTabSz="932509">
              <a:lnSpc>
                <a:spcPct val="150000"/>
              </a:lnSpc>
              <a:buFont typeface="+mj-lt"/>
              <a:buAutoNum type="arabicPeriod"/>
            </a:pPr>
            <a:r>
              <a:rPr lang="en-US" sz="2040"/>
              <a:t>Define Message Routes</a:t>
            </a:r>
          </a:p>
          <a:p>
            <a:pPr marL="349724" indent="-349724" defTabSz="932509">
              <a:lnSpc>
                <a:spcPct val="150000"/>
              </a:lnSpc>
              <a:buFont typeface="+mj-lt"/>
              <a:buAutoNum type="arabicPeriod"/>
            </a:pPr>
            <a:r>
              <a:rPr lang="en-US" sz="2040"/>
              <a:t>Define Module Parameters</a:t>
            </a:r>
          </a:p>
        </p:txBody>
      </p:sp>
      <p:pic>
        <p:nvPicPr>
          <p:cNvPr id="15" name="Graphic 14" descr="Download from cloud">
            <a:extLst>
              <a:ext uri="{FF2B5EF4-FFF2-40B4-BE49-F238E27FC236}">
                <a16:creationId xmlns:a16="http://schemas.microsoft.com/office/drawing/2014/main" id="{DA313A76-31D4-49B2-BFE1-25926E292D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96165" y="1442299"/>
            <a:ext cx="397820" cy="397820"/>
          </a:xfrm>
          <a:prstGeom prst="rect">
            <a:avLst/>
          </a:prstGeom>
        </p:spPr>
      </p:pic>
      <p:cxnSp>
        <p:nvCxnSpPr>
          <p:cNvPr id="21" name="Straight Arrow Connector 20">
            <a:extLst>
              <a:ext uri="{FF2B5EF4-FFF2-40B4-BE49-F238E27FC236}">
                <a16:creationId xmlns:a16="http://schemas.microsoft.com/office/drawing/2014/main" id="{473187CF-3B72-4A0E-A6AA-28690C02D9AD}"/>
              </a:ext>
            </a:extLst>
          </p:cNvPr>
          <p:cNvCxnSpPr>
            <a:cxnSpLocks/>
            <a:stCxn id="15" idx="3"/>
            <a:endCxn id="41" idx="2"/>
          </p:cNvCxnSpPr>
          <p:nvPr/>
        </p:nvCxnSpPr>
        <p:spPr>
          <a:xfrm>
            <a:off x="6593984" y="1641210"/>
            <a:ext cx="1340846" cy="117169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26" name="Picture 2" descr="Image result for azure container registry">
            <a:extLst>
              <a:ext uri="{FF2B5EF4-FFF2-40B4-BE49-F238E27FC236}">
                <a16:creationId xmlns:a16="http://schemas.microsoft.com/office/drawing/2014/main" id="{63AA6AE1-3B46-4E10-AC1A-B44236A417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9260" y="2339460"/>
            <a:ext cx="1927791" cy="10120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3AD92E-3D52-4AC3-95B2-E7BE8E0FEB1F}"/>
              </a:ext>
            </a:extLst>
          </p:cNvPr>
          <p:cNvSpPr txBox="1"/>
          <p:nvPr/>
        </p:nvSpPr>
        <p:spPr>
          <a:xfrm>
            <a:off x="10221142" y="1884275"/>
            <a:ext cx="2076277" cy="527358"/>
          </a:xfrm>
          <a:prstGeom prst="rect">
            <a:avLst/>
          </a:prstGeom>
          <a:noFill/>
        </p:spPr>
        <p:txBody>
          <a:bodyPr wrap="none" lIns="186521" tIns="149217" rIns="186521" bIns="149217" rtlCol="0">
            <a:spAutoFit/>
          </a:bodyPr>
          <a:lstStyle/>
          <a:p>
            <a:pPr>
              <a:lnSpc>
                <a:spcPct val="90000"/>
              </a:lnSpc>
              <a:spcAft>
                <a:spcPts val="612"/>
              </a:spcAft>
            </a:pPr>
            <a:r>
              <a:rPr lang="en-AU" sz="1632">
                <a:gradFill>
                  <a:gsLst>
                    <a:gs pos="2917">
                      <a:schemeClr val="tx1"/>
                    </a:gs>
                    <a:gs pos="30000">
                      <a:schemeClr val="tx1"/>
                    </a:gs>
                  </a:gsLst>
                  <a:lin ang="5400000" scaled="0"/>
                </a:gradFill>
              </a:rPr>
              <a:t>Container Registry</a:t>
            </a:r>
          </a:p>
        </p:txBody>
      </p:sp>
      <p:cxnSp>
        <p:nvCxnSpPr>
          <p:cNvPr id="12" name="Straight Arrow Connector 11">
            <a:extLst>
              <a:ext uri="{FF2B5EF4-FFF2-40B4-BE49-F238E27FC236}">
                <a16:creationId xmlns:a16="http://schemas.microsoft.com/office/drawing/2014/main" id="{74132E95-52A2-4620-B87B-5A4E7B4DF911}"/>
              </a:ext>
            </a:extLst>
          </p:cNvPr>
          <p:cNvCxnSpPr>
            <a:stCxn id="1026" idx="2"/>
          </p:cNvCxnSpPr>
          <p:nvPr/>
        </p:nvCxnSpPr>
        <p:spPr>
          <a:xfrm flipH="1">
            <a:off x="10363632" y="3351551"/>
            <a:ext cx="759523" cy="10063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782F7C-02DC-4292-9B5A-CAF55BAA653B}"/>
              </a:ext>
            </a:extLst>
          </p:cNvPr>
          <p:cNvCxnSpPr>
            <a:stCxn id="41" idx="4"/>
          </p:cNvCxnSpPr>
          <p:nvPr/>
        </p:nvCxnSpPr>
        <p:spPr>
          <a:xfrm flipH="1">
            <a:off x="8825566" y="3251039"/>
            <a:ext cx="1" cy="11068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42F0868B-B238-48B5-9AE5-CBD89315486D}"/>
              </a:ext>
            </a:extLst>
          </p:cNvPr>
          <p:cNvSpPr>
            <a:spLocks noGrp="1"/>
          </p:cNvSpPr>
          <p:nvPr>
            <p:ph type="title"/>
          </p:nvPr>
        </p:nvSpPr>
        <p:spPr/>
        <p:txBody>
          <a:bodyPr/>
          <a:lstStyle/>
          <a:p>
            <a:r>
              <a:rPr lang="en-AU"/>
              <a:t>Azure IoT Edge in Action</a:t>
            </a:r>
          </a:p>
        </p:txBody>
      </p:sp>
    </p:spTree>
    <p:extLst>
      <p:ext uri="{BB962C8B-B14F-4D97-AF65-F5344CB8AC3E}">
        <p14:creationId xmlns:p14="http://schemas.microsoft.com/office/powerpoint/2010/main" val="13302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865340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p:txBody>
          <a:bodyPr/>
          <a:lstStyle/>
          <a:p>
            <a:r>
              <a:rPr lang="en-AU"/>
              <a:t>Serverless with Azure Functions</a:t>
            </a:r>
          </a:p>
        </p:txBody>
      </p:sp>
    </p:spTree>
    <p:extLst>
      <p:ext uri="{BB962C8B-B14F-4D97-AF65-F5344CB8AC3E}">
        <p14:creationId xmlns:p14="http://schemas.microsoft.com/office/powerpoint/2010/main" val="18428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Scales</a:t>
              </a:r>
              <a:r>
                <a:rPr lang="en-US" sz="3200">
                  <a:solidFill>
                    <a:srgbClr val="FFFFFF"/>
                  </a:solidFill>
                  <a:latin typeface="Segoe UI Semilight" panose="020B0402040204020203" pitchFamily="34" charset="0"/>
                  <a:cs typeface="Segoe UI Semilight" panose="020B0402040204020203" pitchFamily="34" charset="0"/>
                </a:rPr>
                <a:t> on demand</a:t>
              </a:r>
              <a:endParaRPr lang="en-US" sz="32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light"/>
                  <a:cs typeface="Segoe UI" panose="020B0502040204020203" pitchFamily="34" charset="0"/>
                </a:rPr>
                <a:t>Very </a:t>
              </a:r>
              <a:r>
                <a:rPr lang="en-US" sz="3200" b="1">
                  <a:solidFill>
                    <a:srgbClr val="FFFFFF"/>
                  </a:solidFill>
                  <a:latin typeface="Segoe UI Semibold" panose="020B0702040204020203" pitchFamily="34" charset="0"/>
                  <a:cs typeface="Segoe UI Semibold" panose="020B0702040204020203" pitchFamily="34" charset="0"/>
                </a:rPr>
                <a:t>cheap</a:t>
              </a:r>
              <a:r>
                <a:rPr lang="en-US" sz="3200">
                  <a:solidFill>
                    <a:srgbClr val="FFFFFF"/>
                  </a:solidFill>
                  <a:latin typeface="Segoe UI Semilight"/>
                  <a:cs typeface="Segoe UI" panose="020B0502040204020203" pitchFamily="34" charset="0"/>
                </a:rPr>
                <a:t> to run</a:t>
              </a:r>
              <a:endParaRPr lang="en-US" sz="3200">
                <a:gradFill>
                  <a:gsLst>
                    <a:gs pos="2917">
                      <a:srgbClr val="FFFFFF"/>
                    </a:gs>
                    <a:gs pos="30000">
                      <a:srgbClr val="FFFFFF"/>
                    </a:gs>
                  </a:gsLst>
                  <a:lin ang="5400000" scaled="0"/>
                </a:gradFill>
                <a:latin typeface="Segoe UI Semilight"/>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No </a:t>
              </a:r>
              <a:r>
                <a:rPr lang="en-US" sz="3200">
                  <a:solidFill>
                    <a:srgbClr val="FFFFFF"/>
                  </a:solidFill>
                  <a:latin typeface="Segoe UI Semilight" panose="020B0402040204020203" pitchFamily="34" charset="0"/>
                  <a:cs typeface="Segoe UI Semilight" panose="020B0402040204020203" pitchFamily="34" charset="0"/>
                </a:rPr>
                <a:t>infrastructure </a:t>
              </a:r>
              <a:r>
                <a:rPr lang="en-US" sz="3200">
                  <a:solidFill>
                    <a:srgbClr val="FFFFFF"/>
                  </a:solidFill>
                  <a:latin typeface="Segoe UI Semibold" panose="020B0702040204020203" pitchFamily="34" charset="0"/>
                  <a:cs typeface="Segoe UI Semibold" panose="020B0702040204020203" pitchFamily="34" charset="0"/>
                </a:rPr>
                <a:t>headaches</a:t>
              </a:r>
              <a:endParaRPr lang="en-US" sz="32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9248314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315585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circuit board&#10;&#10;Description automatically generated">
            <a:extLst>
              <a:ext uri="{FF2B5EF4-FFF2-40B4-BE49-F238E27FC236}">
                <a16:creationId xmlns:a16="http://schemas.microsoft.com/office/drawing/2014/main" id="{BA89B6AE-E272-433F-8484-AF5FF2BED24C}"/>
              </a:ext>
            </a:extLst>
          </p:cNvPr>
          <p:cNvPicPr>
            <a:picLocks noChangeAspect="1"/>
          </p:cNvPicPr>
          <p:nvPr/>
        </p:nvPicPr>
        <p:blipFill>
          <a:blip r:embed="rId6"/>
          <a:stretch>
            <a:fillRect/>
          </a:stretch>
        </p:blipFill>
        <p:spPr>
          <a:xfrm rot="16200000">
            <a:off x="-92135" y="3350141"/>
            <a:ext cx="1188927" cy="826050"/>
          </a:xfrm>
          <a:prstGeom prst="rect">
            <a:avLst/>
          </a:prstGeom>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53728-5773-4832-8CC4-5309CE5E38ED}"/>
              </a:ext>
            </a:extLst>
          </p:cNvPr>
          <p:cNvSpPr>
            <a:spLocks noGrp="1"/>
          </p:cNvSpPr>
          <p:nvPr>
            <p:ph type="title"/>
          </p:nvPr>
        </p:nvSpPr>
        <p:spPr/>
        <p:txBody>
          <a:bodyPr/>
          <a:lstStyle/>
          <a:p>
            <a:r>
              <a:rPr lang="en-AU"/>
              <a:t>Azure Machine Learning Studio</a:t>
            </a:r>
          </a:p>
        </p:txBody>
      </p:sp>
    </p:spTree>
    <p:extLst>
      <p:ext uri="{BB962C8B-B14F-4D97-AF65-F5344CB8AC3E}">
        <p14:creationId xmlns:p14="http://schemas.microsoft.com/office/powerpoint/2010/main" val="202983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8B98A4F-E0DB-4981-915A-DBECE6D093AF}"/>
              </a:ext>
            </a:extLst>
          </p:cNvPr>
          <p:cNvSpPr/>
          <p:nvPr/>
        </p:nvSpPr>
        <p:spPr>
          <a:xfrm>
            <a:off x="2745125" y="2581259"/>
            <a:ext cx="9026840" cy="8486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060"/>
            <a:r>
              <a:rPr lang="en-US" sz="1199">
                <a:solidFill>
                  <a:schemeClr val="bg1"/>
                </a:solidFill>
                <a:latin typeface="Segoe UI Semibold" panose="020B0702040204020203" pitchFamily="34" charset="0"/>
                <a:cs typeface="Segoe UI Semibold" panose="020B0702040204020203" pitchFamily="34" charset="0"/>
              </a:rPr>
              <a:t>Azure IoT solution accelerators</a:t>
            </a:r>
          </a:p>
          <a:p>
            <a:pPr algn="ctr" defTabSz="932060"/>
            <a:endParaRPr lang="en-US" sz="1199">
              <a:solidFill>
                <a:schemeClr val="bg1"/>
              </a:solidFill>
              <a:latin typeface="Segoe UI Semibold" panose="020B0702040204020203" pitchFamily="34" charset="0"/>
              <a:cs typeface="Segoe UI Semibold" panose="020B0702040204020203" pitchFamily="34" charset="0"/>
            </a:endParaRPr>
          </a:p>
          <a:p>
            <a:pPr algn="ctr" defTabSz="932060"/>
            <a:endParaRPr lang="en-US" sz="1199">
              <a:solidFill>
                <a:schemeClr val="bg1"/>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31F32825-AB48-4E09-A71B-8573D9D8C989}"/>
              </a:ext>
            </a:extLst>
          </p:cNvPr>
          <p:cNvSpPr/>
          <p:nvPr/>
        </p:nvSpPr>
        <p:spPr>
          <a:xfrm>
            <a:off x="2250563" y="3588962"/>
            <a:ext cx="9828665" cy="2907556"/>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30" name="Rectangle 29">
            <a:extLst>
              <a:ext uri="{FF2B5EF4-FFF2-40B4-BE49-F238E27FC236}">
                <a16:creationId xmlns:a16="http://schemas.microsoft.com/office/drawing/2014/main" id="{6F0FF852-3FF9-4236-BAD5-2661DC7D5489}"/>
              </a:ext>
            </a:extLst>
          </p:cNvPr>
          <p:cNvSpPr/>
          <p:nvPr/>
        </p:nvSpPr>
        <p:spPr>
          <a:xfrm>
            <a:off x="6880138"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Time Series Insights</a:t>
            </a:r>
          </a:p>
        </p:txBody>
      </p:sp>
      <p:sp>
        <p:nvSpPr>
          <p:cNvPr id="31" name="Rectangle 30">
            <a:extLst>
              <a:ext uri="{FF2B5EF4-FFF2-40B4-BE49-F238E27FC236}">
                <a16:creationId xmlns:a16="http://schemas.microsoft.com/office/drawing/2014/main" id="{C78F8E92-A4DE-4B3B-8ED5-E379C4F704EA}"/>
              </a:ext>
            </a:extLst>
          </p:cNvPr>
          <p:cNvSpPr/>
          <p:nvPr/>
        </p:nvSpPr>
        <p:spPr>
          <a:xfrm>
            <a:off x="6880138"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Machine Learning</a:t>
            </a:r>
          </a:p>
        </p:txBody>
      </p:sp>
      <p:sp>
        <p:nvSpPr>
          <p:cNvPr id="32" name="Rectangle 31">
            <a:extLst>
              <a:ext uri="{FF2B5EF4-FFF2-40B4-BE49-F238E27FC236}">
                <a16:creationId xmlns:a16="http://schemas.microsoft.com/office/drawing/2014/main" id="{DC4742F1-0870-4CF4-A923-7FC3B6D915CF}"/>
              </a:ext>
            </a:extLst>
          </p:cNvPr>
          <p:cNvSpPr/>
          <p:nvPr/>
        </p:nvSpPr>
        <p:spPr>
          <a:xfrm>
            <a:off x="6880138"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Stream Analytics</a:t>
            </a:r>
          </a:p>
        </p:txBody>
      </p:sp>
      <p:sp>
        <p:nvSpPr>
          <p:cNvPr id="33" name="Rectangle 32">
            <a:extLst>
              <a:ext uri="{FF2B5EF4-FFF2-40B4-BE49-F238E27FC236}">
                <a16:creationId xmlns:a16="http://schemas.microsoft.com/office/drawing/2014/main" id="{580230E9-20B7-430C-ABB3-E0D8499CF510}"/>
              </a:ext>
            </a:extLst>
          </p:cNvPr>
          <p:cNvSpPr/>
          <p:nvPr/>
        </p:nvSpPr>
        <p:spPr>
          <a:xfrm>
            <a:off x="6880138"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Cosmos DB</a:t>
            </a:r>
          </a:p>
        </p:txBody>
      </p:sp>
      <p:sp>
        <p:nvSpPr>
          <p:cNvPr id="34" name="Rectangle 33">
            <a:extLst>
              <a:ext uri="{FF2B5EF4-FFF2-40B4-BE49-F238E27FC236}">
                <a16:creationId xmlns:a16="http://schemas.microsoft.com/office/drawing/2014/main" id="{31020A35-9D90-4854-AB78-96E30F918587}"/>
              </a:ext>
            </a:extLst>
          </p:cNvPr>
          <p:cNvSpPr/>
          <p:nvPr/>
        </p:nvSpPr>
        <p:spPr>
          <a:xfrm>
            <a:off x="8049779"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Data Lake</a:t>
            </a:r>
          </a:p>
        </p:txBody>
      </p:sp>
      <p:sp>
        <p:nvSpPr>
          <p:cNvPr id="35" name="Rectangle 34">
            <a:extLst>
              <a:ext uri="{FF2B5EF4-FFF2-40B4-BE49-F238E27FC236}">
                <a16:creationId xmlns:a16="http://schemas.microsoft.com/office/drawing/2014/main" id="{48C656F1-202C-46C0-B364-5607D77470E4}"/>
              </a:ext>
            </a:extLst>
          </p:cNvPr>
          <p:cNvSpPr/>
          <p:nvPr/>
        </p:nvSpPr>
        <p:spPr>
          <a:xfrm>
            <a:off x="8049779"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Data Lake Analytics</a:t>
            </a:r>
          </a:p>
        </p:txBody>
      </p:sp>
      <p:sp>
        <p:nvSpPr>
          <p:cNvPr id="36" name="Rectangle 35">
            <a:extLst>
              <a:ext uri="{FF2B5EF4-FFF2-40B4-BE49-F238E27FC236}">
                <a16:creationId xmlns:a16="http://schemas.microsoft.com/office/drawing/2014/main" id="{727B0F7A-4EA4-4769-90E0-73C7648CB82A}"/>
              </a:ext>
            </a:extLst>
          </p:cNvPr>
          <p:cNvSpPr/>
          <p:nvPr/>
        </p:nvSpPr>
        <p:spPr>
          <a:xfrm>
            <a:off x="804977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HD Insight</a:t>
            </a:r>
          </a:p>
        </p:txBody>
      </p:sp>
      <p:sp>
        <p:nvSpPr>
          <p:cNvPr id="37" name="Rectangle 36">
            <a:extLst>
              <a:ext uri="{FF2B5EF4-FFF2-40B4-BE49-F238E27FC236}">
                <a16:creationId xmlns:a16="http://schemas.microsoft.com/office/drawing/2014/main" id="{CF2C0FAF-ADC9-4EB1-B819-594791B123AD}"/>
              </a:ext>
            </a:extLst>
          </p:cNvPr>
          <p:cNvSpPr/>
          <p:nvPr/>
        </p:nvSpPr>
        <p:spPr>
          <a:xfrm>
            <a:off x="804977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Event Hubs</a:t>
            </a:r>
          </a:p>
        </p:txBody>
      </p:sp>
      <p:sp>
        <p:nvSpPr>
          <p:cNvPr id="38" name="Rectangle 37">
            <a:extLst>
              <a:ext uri="{FF2B5EF4-FFF2-40B4-BE49-F238E27FC236}">
                <a16:creationId xmlns:a16="http://schemas.microsoft.com/office/drawing/2014/main" id="{91F8F560-D61E-4386-9F89-DDBE5F2C8D24}"/>
              </a:ext>
            </a:extLst>
          </p:cNvPr>
          <p:cNvSpPr/>
          <p:nvPr/>
        </p:nvSpPr>
        <p:spPr>
          <a:xfrm>
            <a:off x="942762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Microsoft Flow</a:t>
            </a:r>
          </a:p>
        </p:txBody>
      </p:sp>
      <p:sp>
        <p:nvSpPr>
          <p:cNvPr id="39" name="Rectangle 38">
            <a:extLst>
              <a:ext uri="{FF2B5EF4-FFF2-40B4-BE49-F238E27FC236}">
                <a16:creationId xmlns:a16="http://schemas.microsoft.com/office/drawing/2014/main" id="{9EE5F2EC-29F2-4C63-990D-8DD969465D17}"/>
              </a:ext>
            </a:extLst>
          </p:cNvPr>
          <p:cNvSpPr/>
          <p:nvPr/>
        </p:nvSpPr>
        <p:spPr>
          <a:xfrm>
            <a:off x="942762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Logic Apps</a:t>
            </a:r>
          </a:p>
        </p:txBody>
      </p:sp>
      <p:sp>
        <p:nvSpPr>
          <p:cNvPr id="40" name="Rectangle 39">
            <a:extLst>
              <a:ext uri="{FF2B5EF4-FFF2-40B4-BE49-F238E27FC236}">
                <a16:creationId xmlns:a16="http://schemas.microsoft.com/office/drawing/2014/main" id="{203687BD-8626-4E9F-8486-9BC5B0B9A227}"/>
              </a:ext>
            </a:extLst>
          </p:cNvPr>
          <p:cNvSpPr/>
          <p:nvPr/>
        </p:nvSpPr>
        <p:spPr>
          <a:xfrm>
            <a:off x="9427629"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Notification Hubs</a:t>
            </a:r>
          </a:p>
        </p:txBody>
      </p:sp>
      <p:sp>
        <p:nvSpPr>
          <p:cNvPr id="41" name="Rectangle 40">
            <a:extLst>
              <a:ext uri="{FF2B5EF4-FFF2-40B4-BE49-F238E27FC236}">
                <a16:creationId xmlns:a16="http://schemas.microsoft.com/office/drawing/2014/main" id="{E575E93B-3C43-4951-8AE9-5B96CDE76C9D}"/>
              </a:ext>
            </a:extLst>
          </p:cNvPr>
          <p:cNvSpPr/>
          <p:nvPr/>
        </p:nvSpPr>
        <p:spPr>
          <a:xfrm>
            <a:off x="9427629"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Websites</a:t>
            </a:r>
          </a:p>
        </p:txBody>
      </p:sp>
      <p:sp>
        <p:nvSpPr>
          <p:cNvPr id="42" name="Rectangle 41">
            <a:extLst>
              <a:ext uri="{FF2B5EF4-FFF2-40B4-BE49-F238E27FC236}">
                <a16:creationId xmlns:a16="http://schemas.microsoft.com/office/drawing/2014/main" id="{2ECEC971-6147-40FA-AF31-761EF3F89AFF}"/>
              </a:ext>
            </a:extLst>
          </p:cNvPr>
          <p:cNvSpPr/>
          <p:nvPr/>
        </p:nvSpPr>
        <p:spPr>
          <a:xfrm>
            <a:off x="10597270"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Microsoft Power BI</a:t>
            </a:r>
          </a:p>
        </p:txBody>
      </p:sp>
      <p:sp>
        <p:nvSpPr>
          <p:cNvPr id="43" name="Rectangle 42">
            <a:extLst>
              <a:ext uri="{FF2B5EF4-FFF2-40B4-BE49-F238E27FC236}">
                <a16:creationId xmlns:a16="http://schemas.microsoft.com/office/drawing/2014/main" id="{D36ADB0B-9C98-4573-9CAE-16DF715D7E25}"/>
              </a:ext>
            </a:extLst>
          </p:cNvPr>
          <p:cNvSpPr/>
          <p:nvPr/>
        </p:nvSpPr>
        <p:spPr>
          <a:xfrm>
            <a:off x="10597270"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Active Directory</a:t>
            </a:r>
          </a:p>
        </p:txBody>
      </p:sp>
      <p:sp>
        <p:nvSpPr>
          <p:cNvPr id="44" name="Rectangle 43">
            <a:extLst>
              <a:ext uri="{FF2B5EF4-FFF2-40B4-BE49-F238E27FC236}">
                <a16:creationId xmlns:a16="http://schemas.microsoft.com/office/drawing/2014/main" id="{E3384885-1B9F-448F-A5ED-CFC0E915CDDC}"/>
              </a:ext>
            </a:extLst>
          </p:cNvPr>
          <p:cNvSpPr/>
          <p:nvPr/>
        </p:nvSpPr>
        <p:spPr>
          <a:xfrm>
            <a:off x="550228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Hub</a:t>
            </a:r>
          </a:p>
        </p:txBody>
      </p:sp>
      <p:sp>
        <p:nvSpPr>
          <p:cNvPr id="45" name="Rectangle 44">
            <a:extLst>
              <a:ext uri="{FF2B5EF4-FFF2-40B4-BE49-F238E27FC236}">
                <a16:creationId xmlns:a16="http://schemas.microsoft.com/office/drawing/2014/main" id="{12DE621A-DAAC-4179-ACF2-6B8592763C31}"/>
              </a:ext>
            </a:extLst>
          </p:cNvPr>
          <p:cNvSpPr/>
          <p:nvPr/>
        </p:nvSpPr>
        <p:spPr>
          <a:xfrm>
            <a:off x="550228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060">
              <a:lnSpc>
                <a:spcPct val="90000"/>
              </a:lnSpc>
            </a:pPr>
            <a:r>
              <a:rPr lang="en-US" sz="1000">
                <a:solidFill>
                  <a:schemeClr val="bg1"/>
                </a:solidFill>
              </a:rPr>
              <a:t>Azure IoT Hub Device Provisioning Service</a:t>
            </a:r>
          </a:p>
        </p:txBody>
      </p:sp>
      <p:sp>
        <p:nvSpPr>
          <p:cNvPr id="46" name="Rectangle 45">
            <a:extLst>
              <a:ext uri="{FF2B5EF4-FFF2-40B4-BE49-F238E27FC236}">
                <a16:creationId xmlns:a16="http://schemas.microsoft.com/office/drawing/2014/main" id="{A6A52D6C-67C3-4AC9-BE2A-0D391AB0F6AF}"/>
              </a:ext>
            </a:extLst>
          </p:cNvPr>
          <p:cNvSpPr/>
          <p:nvPr/>
        </p:nvSpPr>
        <p:spPr>
          <a:xfrm>
            <a:off x="4122451"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Edge</a:t>
            </a:r>
          </a:p>
        </p:txBody>
      </p:sp>
      <p:sp>
        <p:nvSpPr>
          <p:cNvPr id="47" name="Rectangle 46">
            <a:extLst>
              <a:ext uri="{FF2B5EF4-FFF2-40B4-BE49-F238E27FC236}">
                <a16:creationId xmlns:a16="http://schemas.microsoft.com/office/drawing/2014/main" id="{1CD397C3-9CA4-493C-8834-A3BFC95D4F93}"/>
              </a:ext>
            </a:extLst>
          </p:cNvPr>
          <p:cNvSpPr/>
          <p:nvPr/>
        </p:nvSpPr>
        <p:spPr>
          <a:xfrm>
            <a:off x="10597270"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Monitor</a:t>
            </a:r>
          </a:p>
        </p:txBody>
      </p:sp>
      <p:sp>
        <p:nvSpPr>
          <p:cNvPr id="48" name="Rectangle 47">
            <a:extLst>
              <a:ext uri="{FF2B5EF4-FFF2-40B4-BE49-F238E27FC236}">
                <a16:creationId xmlns:a16="http://schemas.microsoft.com/office/drawing/2014/main" id="{1D32EF39-EF46-4387-8DDD-5E4F879FE4FC}"/>
              </a:ext>
            </a:extLst>
          </p:cNvPr>
          <p:cNvSpPr/>
          <p:nvPr/>
        </p:nvSpPr>
        <p:spPr>
          <a:xfrm>
            <a:off x="2250563" y="2404015"/>
            <a:ext cx="9828665" cy="1096150"/>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50" name="TextBox 49">
            <a:extLst>
              <a:ext uri="{FF2B5EF4-FFF2-40B4-BE49-F238E27FC236}">
                <a16:creationId xmlns:a16="http://schemas.microsoft.com/office/drawing/2014/main" id="{86AA0BC3-895F-4006-B0D2-2A9A2BDE3EC0}"/>
              </a:ext>
            </a:extLst>
          </p:cNvPr>
          <p:cNvSpPr txBox="1"/>
          <p:nvPr/>
        </p:nvSpPr>
        <p:spPr>
          <a:xfrm rot="16200000">
            <a:off x="1029377" y="4821149"/>
            <a:ext cx="1661401" cy="661552"/>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lnSpc>
                <a:spcPct val="100000"/>
              </a:lnSpc>
              <a:spcAft>
                <a:spcPts val="0"/>
              </a:spcAft>
            </a:pPr>
            <a:r>
              <a:rPr lang="en-US" sz="1599">
                <a:solidFill>
                  <a:srgbClr val="FFC000"/>
                </a:solidFill>
              </a:rPr>
              <a:t>PaaS Services &amp; </a:t>
            </a:r>
          </a:p>
          <a:p>
            <a:pPr defTabSz="932060">
              <a:lnSpc>
                <a:spcPct val="100000"/>
              </a:lnSpc>
              <a:spcBef>
                <a:spcPts val="510"/>
              </a:spcBef>
              <a:spcAft>
                <a:spcPts val="0"/>
              </a:spcAft>
            </a:pPr>
            <a:r>
              <a:rPr lang="en-US" sz="1599">
                <a:solidFill>
                  <a:srgbClr val="FFC000"/>
                </a:solidFill>
              </a:rPr>
              <a:t>Device Support</a:t>
            </a:r>
          </a:p>
        </p:txBody>
      </p:sp>
      <p:sp>
        <p:nvSpPr>
          <p:cNvPr id="51" name="TextBox 50">
            <a:extLst>
              <a:ext uri="{FF2B5EF4-FFF2-40B4-BE49-F238E27FC236}">
                <a16:creationId xmlns:a16="http://schemas.microsoft.com/office/drawing/2014/main" id="{1DBA0720-2DCA-45EB-8AA8-E29F107D4006}"/>
              </a:ext>
            </a:extLst>
          </p:cNvPr>
          <p:cNvSpPr txBox="1"/>
          <p:nvPr/>
        </p:nvSpPr>
        <p:spPr>
          <a:xfrm>
            <a:off x="4100461" y="3705629"/>
            <a:ext cx="1159482"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Edge Support</a:t>
            </a:r>
          </a:p>
        </p:txBody>
      </p:sp>
      <p:sp>
        <p:nvSpPr>
          <p:cNvPr id="52" name="TextBox 51">
            <a:extLst>
              <a:ext uri="{FF2B5EF4-FFF2-40B4-BE49-F238E27FC236}">
                <a16:creationId xmlns:a16="http://schemas.microsoft.com/office/drawing/2014/main" id="{E12E67D0-5718-4D6C-BBD6-F2542742B6D6}"/>
              </a:ext>
            </a:extLst>
          </p:cNvPr>
          <p:cNvSpPr txBox="1"/>
          <p:nvPr/>
        </p:nvSpPr>
        <p:spPr>
          <a:xfrm>
            <a:off x="2607438" y="3707680"/>
            <a:ext cx="1278830"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Device Support</a:t>
            </a:r>
          </a:p>
        </p:txBody>
      </p:sp>
      <p:sp>
        <p:nvSpPr>
          <p:cNvPr id="53" name="Rectangle 52">
            <a:extLst>
              <a:ext uri="{FF2B5EF4-FFF2-40B4-BE49-F238E27FC236}">
                <a16:creationId xmlns:a16="http://schemas.microsoft.com/office/drawing/2014/main" id="{3E5ECE96-A219-4629-9DAD-F99D781AB1A9}"/>
              </a:ext>
            </a:extLst>
          </p:cNvPr>
          <p:cNvSpPr/>
          <p:nvPr/>
        </p:nvSpPr>
        <p:spPr>
          <a:xfrm>
            <a:off x="2689102"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Device SDK</a:t>
            </a:r>
          </a:p>
        </p:txBody>
      </p:sp>
      <p:sp>
        <p:nvSpPr>
          <p:cNvPr id="54" name="Rectangle 53">
            <a:extLst>
              <a:ext uri="{FF2B5EF4-FFF2-40B4-BE49-F238E27FC236}">
                <a16:creationId xmlns:a16="http://schemas.microsoft.com/office/drawing/2014/main" id="{C58A2F98-4C3C-492A-B736-4F36C2AC1333}"/>
              </a:ext>
            </a:extLst>
          </p:cNvPr>
          <p:cNvSpPr/>
          <p:nvPr/>
        </p:nvSpPr>
        <p:spPr>
          <a:xfrm>
            <a:off x="2689102"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Certified Devices</a:t>
            </a:r>
          </a:p>
          <a:p>
            <a:pPr algn="ctr" defTabSz="932060">
              <a:lnSpc>
                <a:spcPct val="90000"/>
              </a:lnSpc>
            </a:pPr>
            <a:r>
              <a:rPr lang="en-US" sz="1000">
                <a:solidFill>
                  <a:schemeClr val="bg1"/>
                </a:solidFill>
              </a:rPr>
              <a:t>Azure Certified for IoT</a:t>
            </a:r>
          </a:p>
        </p:txBody>
      </p:sp>
      <p:sp>
        <p:nvSpPr>
          <p:cNvPr id="55" name="Rectangle 54">
            <a:extLst>
              <a:ext uri="{FF2B5EF4-FFF2-40B4-BE49-F238E27FC236}">
                <a16:creationId xmlns:a16="http://schemas.microsoft.com/office/drawing/2014/main" id="{AB7634E4-07C0-4DA8-B571-A99FE006AEA3}"/>
              </a:ext>
            </a:extLst>
          </p:cNvPr>
          <p:cNvSpPr/>
          <p:nvPr/>
        </p:nvSpPr>
        <p:spPr>
          <a:xfrm>
            <a:off x="2689102"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Security Program for Azure IoT</a:t>
            </a:r>
          </a:p>
        </p:txBody>
      </p:sp>
      <p:sp>
        <p:nvSpPr>
          <p:cNvPr id="56" name="TextBox 55">
            <a:extLst>
              <a:ext uri="{FF2B5EF4-FFF2-40B4-BE49-F238E27FC236}">
                <a16:creationId xmlns:a16="http://schemas.microsoft.com/office/drawing/2014/main" id="{102F8B62-3F10-4C23-B677-6949A289164C}"/>
              </a:ext>
            </a:extLst>
          </p:cNvPr>
          <p:cNvSpPr txBox="1"/>
          <p:nvPr/>
        </p:nvSpPr>
        <p:spPr>
          <a:xfrm>
            <a:off x="5546512" y="3707680"/>
            <a:ext cx="1027054"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IoT Services</a:t>
            </a:r>
          </a:p>
        </p:txBody>
      </p:sp>
      <p:sp>
        <p:nvSpPr>
          <p:cNvPr id="57" name="TextBox 56">
            <a:extLst>
              <a:ext uri="{FF2B5EF4-FFF2-40B4-BE49-F238E27FC236}">
                <a16:creationId xmlns:a16="http://schemas.microsoft.com/office/drawing/2014/main" id="{236C7872-DB96-4D62-B8DD-85DC4CA52622}"/>
              </a:ext>
            </a:extLst>
          </p:cNvPr>
          <p:cNvSpPr txBox="1"/>
          <p:nvPr/>
        </p:nvSpPr>
        <p:spPr>
          <a:xfrm>
            <a:off x="7041639" y="3707680"/>
            <a:ext cx="1968765"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Data &amp; Analytics Services</a:t>
            </a:r>
          </a:p>
        </p:txBody>
      </p:sp>
      <p:sp>
        <p:nvSpPr>
          <p:cNvPr id="58" name="TextBox 57">
            <a:extLst>
              <a:ext uri="{FF2B5EF4-FFF2-40B4-BE49-F238E27FC236}">
                <a16:creationId xmlns:a16="http://schemas.microsoft.com/office/drawing/2014/main" id="{97D4637A-1964-40FD-9834-E3F9BD4798D2}"/>
              </a:ext>
            </a:extLst>
          </p:cNvPr>
          <p:cNvSpPr txBox="1"/>
          <p:nvPr/>
        </p:nvSpPr>
        <p:spPr>
          <a:xfrm>
            <a:off x="9210983" y="3707680"/>
            <a:ext cx="2691397"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Visualization &amp; Integration Services</a:t>
            </a:r>
          </a:p>
        </p:txBody>
      </p:sp>
      <p:sp>
        <p:nvSpPr>
          <p:cNvPr id="59" name="TextBox 58">
            <a:extLst>
              <a:ext uri="{FF2B5EF4-FFF2-40B4-BE49-F238E27FC236}">
                <a16:creationId xmlns:a16="http://schemas.microsoft.com/office/drawing/2014/main" id="{96AD3A91-A0BE-4E74-B879-837B23234E7B}"/>
              </a:ext>
            </a:extLst>
          </p:cNvPr>
          <p:cNvSpPr txBox="1"/>
          <p:nvPr/>
        </p:nvSpPr>
        <p:spPr>
          <a:xfrm rot="16200000">
            <a:off x="1492417" y="2893982"/>
            <a:ext cx="614858" cy="348630"/>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r>
              <a:rPr lang="en-US" sz="1599">
                <a:solidFill>
                  <a:srgbClr val="FFC000"/>
                </a:solidFill>
              </a:rPr>
              <a:t>PaaS</a:t>
            </a:r>
          </a:p>
        </p:txBody>
      </p:sp>
      <p:grpSp>
        <p:nvGrpSpPr>
          <p:cNvPr id="3" name="Group 2">
            <a:extLst>
              <a:ext uri="{FF2B5EF4-FFF2-40B4-BE49-F238E27FC236}">
                <a16:creationId xmlns:a16="http://schemas.microsoft.com/office/drawing/2014/main" id="{C6919132-6EB8-4115-8FB0-2AC491964474}"/>
              </a:ext>
            </a:extLst>
          </p:cNvPr>
          <p:cNvGrpSpPr/>
          <p:nvPr/>
        </p:nvGrpSpPr>
        <p:grpSpPr>
          <a:xfrm>
            <a:off x="1625594" y="1382588"/>
            <a:ext cx="10453633" cy="837711"/>
            <a:chOff x="1683040" y="1355012"/>
            <a:chExt cx="10252497" cy="821593"/>
          </a:xfrm>
        </p:grpSpPr>
        <p:sp>
          <p:nvSpPr>
            <p:cNvPr id="49" name="Rectangle 48">
              <a:extLst>
                <a:ext uri="{FF2B5EF4-FFF2-40B4-BE49-F238E27FC236}">
                  <a16:creationId xmlns:a16="http://schemas.microsoft.com/office/drawing/2014/main" id="{C578A5DF-6EE3-484E-AE2B-6A49AF0016B2}"/>
                </a:ext>
              </a:extLst>
            </p:cNvPr>
            <p:cNvSpPr/>
            <p:nvPr/>
          </p:nvSpPr>
          <p:spPr>
            <a:xfrm>
              <a:off x="2295982" y="1355012"/>
              <a:ext cx="9639555" cy="82159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60" name="TextBox 59">
              <a:extLst>
                <a:ext uri="{FF2B5EF4-FFF2-40B4-BE49-F238E27FC236}">
                  <a16:creationId xmlns:a16="http://schemas.microsoft.com/office/drawing/2014/main" id="{FA29C989-0BA0-4644-9232-47D2ED763C11}"/>
                </a:ext>
              </a:extLst>
            </p:cNvPr>
            <p:cNvSpPr txBox="1"/>
            <p:nvPr/>
          </p:nvSpPr>
          <p:spPr>
            <a:xfrm rot="16200000">
              <a:off x="1553128" y="1698178"/>
              <a:ext cx="601618" cy="341794"/>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r>
                <a:rPr lang="en-US" sz="1598">
                  <a:solidFill>
                    <a:schemeClr val="bg1"/>
                  </a:solidFill>
                </a:rPr>
                <a:t>SaaS</a:t>
              </a:r>
              <a:endParaRPr lang="en-US" sz="1632">
                <a:solidFill>
                  <a:schemeClr val="bg1"/>
                </a:solidFill>
              </a:endParaRPr>
            </a:p>
          </p:txBody>
        </p:sp>
        <p:sp>
          <p:nvSpPr>
            <p:cNvPr id="61" name="Rectangle 60">
              <a:extLst>
                <a:ext uri="{FF2B5EF4-FFF2-40B4-BE49-F238E27FC236}">
                  <a16:creationId xmlns:a16="http://schemas.microsoft.com/office/drawing/2014/main" id="{DCF8573B-0B06-4CCB-8F64-5E349F14242F}"/>
                </a:ext>
              </a:extLst>
            </p:cNvPr>
            <p:cNvSpPr/>
            <p:nvPr/>
          </p:nvSpPr>
          <p:spPr>
            <a:xfrm>
              <a:off x="2726083" y="1525268"/>
              <a:ext cx="8853157" cy="5285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Azure IoT Central</a:t>
              </a:r>
            </a:p>
            <a:p>
              <a:pPr algn="ctr" defTabSz="932060"/>
              <a:r>
                <a:rPr lang="en-US" sz="1199">
                  <a:solidFill>
                    <a:schemeClr val="bg1"/>
                  </a:solidFill>
                  <a:latin typeface="Segoe UI" panose="020B0502040204020203" pitchFamily="34" charset="0"/>
                  <a:cs typeface="Segoe UI" panose="020B0502040204020203" pitchFamily="34" charset="0"/>
                </a:rPr>
                <a:t>IoT SaaS</a:t>
              </a:r>
            </a:p>
          </p:txBody>
        </p:sp>
      </p:grpSp>
      <p:sp>
        <p:nvSpPr>
          <p:cNvPr id="63" name="Rectangle 62">
            <a:extLst>
              <a:ext uri="{FF2B5EF4-FFF2-40B4-BE49-F238E27FC236}">
                <a16:creationId xmlns:a16="http://schemas.microsoft.com/office/drawing/2014/main" id="{383DAB3A-64D4-4BE3-A8D5-560EC6A7BAB2}"/>
              </a:ext>
            </a:extLst>
          </p:cNvPr>
          <p:cNvSpPr/>
          <p:nvPr/>
        </p:nvSpPr>
        <p:spPr>
          <a:xfrm>
            <a:off x="2190807" y="2114310"/>
            <a:ext cx="2146501" cy="37815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 </a:t>
            </a:r>
          </a:p>
        </p:txBody>
      </p:sp>
      <p:sp>
        <p:nvSpPr>
          <p:cNvPr id="64" name="Rectangle 63">
            <a:extLst>
              <a:ext uri="{FF2B5EF4-FFF2-40B4-BE49-F238E27FC236}">
                <a16:creationId xmlns:a16="http://schemas.microsoft.com/office/drawing/2014/main" id="{4BA29256-AFF4-44B5-A0B1-ACFE36528A24}"/>
              </a:ext>
            </a:extLst>
          </p:cNvPr>
          <p:cNvSpPr/>
          <p:nvPr/>
        </p:nvSpPr>
        <p:spPr>
          <a:xfrm>
            <a:off x="5104963" y="2923686"/>
            <a:ext cx="2028237"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predictive maintenance</a:t>
            </a:r>
          </a:p>
        </p:txBody>
      </p:sp>
      <p:sp>
        <p:nvSpPr>
          <p:cNvPr id="66" name="Rectangle 65">
            <a:extLst>
              <a:ext uri="{FF2B5EF4-FFF2-40B4-BE49-F238E27FC236}">
                <a16:creationId xmlns:a16="http://schemas.microsoft.com/office/drawing/2014/main" id="{A2E53B18-1342-410B-BE67-2C8164EA6EE9}"/>
              </a:ext>
            </a:extLst>
          </p:cNvPr>
          <p:cNvSpPr/>
          <p:nvPr/>
        </p:nvSpPr>
        <p:spPr>
          <a:xfrm>
            <a:off x="2689102"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Windows 10 IoT Core</a:t>
            </a:r>
          </a:p>
        </p:txBody>
      </p:sp>
      <p:sp>
        <p:nvSpPr>
          <p:cNvPr id="68" name="Title 1">
            <a:extLst>
              <a:ext uri="{FF2B5EF4-FFF2-40B4-BE49-F238E27FC236}">
                <a16:creationId xmlns:a16="http://schemas.microsoft.com/office/drawing/2014/main" id="{FDED601E-0494-4DB3-8B15-9D967CEEC571}"/>
              </a:ext>
            </a:extLst>
          </p:cNvPr>
          <p:cNvSpPr>
            <a:spLocks noGrp="1"/>
          </p:cNvSpPr>
          <p:nvPr>
            <p:ph type="title"/>
          </p:nvPr>
        </p:nvSpPr>
        <p:spPr>
          <a:xfrm>
            <a:off x="883" y="-6081"/>
            <a:ext cx="12434710" cy="1096150"/>
          </a:xfrm>
        </p:spPr>
        <p:txBody>
          <a:bodyPr>
            <a:normAutofit/>
          </a:bodyPr>
          <a:lstStyle/>
          <a:p>
            <a:r>
              <a:rPr lang="en-US" sz="4080"/>
              <a:t>Comprehensive Set of Capabilities for IoT Solutions</a:t>
            </a:r>
          </a:p>
        </p:txBody>
      </p:sp>
      <p:sp>
        <p:nvSpPr>
          <p:cNvPr id="5" name="Rectangle 4">
            <a:extLst>
              <a:ext uri="{FF2B5EF4-FFF2-40B4-BE49-F238E27FC236}">
                <a16:creationId xmlns:a16="http://schemas.microsoft.com/office/drawing/2014/main" id="{D238D188-4BC5-46CB-B41B-914E0BCA98A9}"/>
              </a:ext>
            </a:extLst>
          </p:cNvPr>
          <p:cNvSpPr/>
          <p:nvPr/>
        </p:nvSpPr>
        <p:spPr>
          <a:xfrm rot="16200000">
            <a:off x="18821" y="2194786"/>
            <a:ext cx="1218339" cy="412390"/>
          </a:xfrm>
          <a:prstGeom prst="rect">
            <a:avLst/>
          </a:prstGeom>
        </p:spPr>
        <p:txBody>
          <a:bodyPr wrap="none">
            <a:spAutoFit/>
          </a:bodyPr>
          <a:lstStyle/>
          <a:p>
            <a:pPr defTabSz="932060">
              <a:lnSpc>
                <a:spcPct val="110000"/>
              </a:lnSpc>
              <a:spcBef>
                <a:spcPts val="3000"/>
              </a:spcBef>
              <a:spcAft>
                <a:spcPts val="612"/>
              </a:spcAft>
              <a:buClr>
                <a:srgbClr val="505050"/>
              </a:buClr>
            </a:pPr>
            <a:r>
              <a:rPr lang="en-US" sz="2000">
                <a:solidFill>
                  <a:srgbClr val="FFC000"/>
                </a:solidFill>
              </a:rPr>
              <a:t>Solutions</a:t>
            </a:r>
          </a:p>
        </p:txBody>
      </p:sp>
      <p:sp>
        <p:nvSpPr>
          <p:cNvPr id="69" name="Rectangle 68">
            <a:extLst>
              <a:ext uri="{FF2B5EF4-FFF2-40B4-BE49-F238E27FC236}">
                <a16:creationId xmlns:a16="http://schemas.microsoft.com/office/drawing/2014/main" id="{1FDC05B1-C2E9-4F77-9C70-E5113EBFE891}"/>
              </a:ext>
            </a:extLst>
          </p:cNvPr>
          <p:cNvSpPr/>
          <p:nvPr/>
        </p:nvSpPr>
        <p:spPr>
          <a:xfrm rot="16200000">
            <a:off x="80621" y="4815570"/>
            <a:ext cx="1094739" cy="412390"/>
          </a:xfrm>
          <a:prstGeom prst="rect">
            <a:avLst/>
          </a:prstGeom>
        </p:spPr>
        <p:txBody>
          <a:bodyPr wrap="none">
            <a:spAutoFit/>
          </a:bodyPr>
          <a:lstStyle/>
          <a:p>
            <a:pPr defTabSz="932060">
              <a:lnSpc>
                <a:spcPct val="110000"/>
              </a:lnSpc>
              <a:spcBef>
                <a:spcPts val="3000"/>
              </a:spcBef>
              <a:spcAft>
                <a:spcPts val="612"/>
              </a:spcAft>
              <a:buClr>
                <a:srgbClr val="505050"/>
              </a:buClr>
            </a:pPr>
            <a:r>
              <a:rPr lang="en-US" sz="2000">
                <a:solidFill>
                  <a:srgbClr val="FFC000"/>
                </a:solidFill>
              </a:rPr>
              <a:t>Services</a:t>
            </a:r>
          </a:p>
        </p:txBody>
      </p:sp>
      <p:sp>
        <p:nvSpPr>
          <p:cNvPr id="6" name="Left Brace 5">
            <a:extLst>
              <a:ext uri="{FF2B5EF4-FFF2-40B4-BE49-F238E27FC236}">
                <a16:creationId xmlns:a16="http://schemas.microsoft.com/office/drawing/2014/main" id="{C60A7CE3-D411-49C0-A90E-F2F77FE16159}"/>
              </a:ext>
            </a:extLst>
          </p:cNvPr>
          <p:cNvSpPr/>
          <p:nvPr/>
        </p:nvSpPr>
        <p:spPr>
          <a:xfrm>
            <a:off x="1119379" y="1382586"/>
            <a:ext cx="356858" cy="2117578"/>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060"/>
            <a:endParaRPr lang="en-US" sz="1873">
              <a:solidFill>
                <a:srgbClr val="FFC000"/>
              </a:solidFill>
            </a:endParaRPr>
          </a:p>
        </p:txBody>
      </p:sp>
      <p:sp>
        <p:nvSpPr>
          <p:cNvPr id="70" name="Left Brace 69">
            <a:extLst>
              <a:ext uri="{FF2B5EF4-FFF2-40B4-BE49-F238E27FC236}">
                <a16:creationId xmlns:a16="http://schemas.microsoft.com/office/drawing/2014/main" id="{7A489A4C-D9BE-43BD-9A72-7EFC88A8A504}"/>
              </a:ext>
            </a:extLst>
          </p:cNvPr>
          <p:cNvSpPr/>
          <p:nvPr/>
        </p:nvSpPr>
        <p:spPr>
          <a:xfrm>
            <a:off x="1107232" y="3664767"/>
            <a:ext cx="420724" cy="2819355"/>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060"/>
            <a:endParaRPr lang="en-US" sz="1873">
              <a:solidFill>
                <a:srgbClr val="FFC000"/>
              </a:solidFill>
            </a:endParaRPr>
          </a:p>
        </p:txBody>
      </p:sp>
      <p:sp>
        <p:nvSpPr>
          <p:cNvPr id="71" name="Rectangle 70">
            <a:extLst>
              <a:ext uri="{FF2B5EF4-FFF2-40B4-BE49-F238E27FC236}">
                <a16:creationId xmlns:a16="http://schemas.microsoft.com/office/drawing/2014/main" id="{E53DF5DF-602B-4423-A659-8E88B6E16FF2}"/>
              </a:ext>
            </a:extLst>
          </p:cNvPr>
          <p:cNvSpPr/>
          <p:nvPr/>
        </p:nvSpPr>
        <p:spPr>
          <a:xfrm>
            <a:off x="2972897" y="2923686"/>
            <a:ext cx="1876389"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remote monitoring</a:t>
            </a:r>
          </a:p>
        </p:txBody>
      </p:sp>
      <p:sp>
        <p:nvSpPr>
          <p:cNvPr id="72" name="Rectangle 71">
            <a:extLst>
              <a:ext uri="{FF2B5EF4-FFF2-40B4-BE49-F238E27FC236}">
                <a16:creationId xmlns:a16="http://schemas.microsoft.com/office/drawing/2014/main" id="{0186AA32-83CC-4212-9D29-31C331121A9C}"/>
              </a:ext>
            </a:extLst>
          </p:cNvPr>
          <p:cNvSpPr/>
          <p:nvPr/>
        </p:nvSpPr>
        <p:spPr>
          <a:xfrm>
            <a:off x="7440464" y="2926635"/>
            <a:ext cx="1870032"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connected factory</a:t>
            </a:r>
          </a:p>
        </p:txBody>
      </p:sp>
      <p:sp>
        <p:nvSpPr>
          <p:cNvPr id="73" name="Rectangle 72">
            <a:extLst>
              <a:ext uri="{FF2B5EF4-FFF2-40B4-BE49-F238E27FC236}">
                <a16:creationId xmlns:a16="http://schemas.microsoft.com/office/drawing/2014/main" id="{4767BE7A-6FF9-41FF-8F65-24BF23E14230}"/>
              </a:ext>
            </a:extLst>
          </p:cNvPr>
          <p:cNvSpPr/>
          <p:nvPr/>
        </p:nvSpPr>
        <p:spPr>
          <a:xfrm>
            <a:off x="9590260" y="2918501"/>
            <a:ext cx="1965089"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device simulation</a:t>
            </a:r>
          </a:p>
        </p:txBody>
      </p:sp>
    </p:spTree>
    <p:extLst>
      <p:ext uri="{BB962C8B-B14F-4D97-AF65-F5344CB8AC3E}">
        <p14:creationId xmlns:p14="http://schemas.microsoft.com/office/powerpoint/2010/main" val="32915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632E0-DE93-4E1C-9806-F1A92BF42E7B}"/>
              </a:ext>
            </a:extLst>
          </p:cNvPr>
          <p:cNvSpPr>
            <a:spLocks noGrp="1"/>
          </p:cNvSpPr>
          <p:nvPr>
            <p:ph type="title"/>
          </p:nvPr>
        </p:nvSpPr>
        <p:spPr/>
        <p:txBody>
          <a:bodyPr/>
          <a:lstStyle/>
          <a:p>
            <a:r>
              <a:rPr lang="en-AU"/>
              <a:t>Machine Learning Studio</a:t>
            </a:r>
          </a:p>
        </p:txBody>
      </p:sp>
      <p:pic>
        <p:nvPicPr>
          <p:cNvPr id="2050" name="Picture 2" descr="Open the weather prediction model in Azure Machine Learning Studio">
            <a:extLst>
              <a:ext uri="{FF2B5EF4-FFF2-40B4-BE49-F238E27FC236}">
                <a16:creationId xmlns:a16="http://schemas.microsoft.com/office/drawing/2014/main" id="{7B7A0401-3AFC-47A9-80DA-B585CE6F4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958" y="1325073"/>
            <a:ext cx="7388558" cy="4957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2D8B82-35C6-4F20-94BF-186A463BE662}"/>
              </a:ext>
            </a:extLst>
          </p:cNvPr>
          <p:cNvSpPr txBox="1"/>
          <p:nvPr/>
        </p:nvSpPr>
        <p:spPr>
          <a:xfrm>
            <a:off x="1806516" y="6395260"/>
            <a:ext cx="8823441" cy="544765"/>
          </a:xfrm>
          <a:prstGeom prst="rect">
            <a:avLst/>
          </a:prstGeom>
          <a:noFill/>
        </p:spPr>
        <p:txBody>
          <a:bodyPr wrap="none" lIns="182880" tIns="146304" rIns="182880" bIns="146304" rtlCol="0">
            <a:spAutoFit/>
          </a:bodyPr>
          <a:lstStyle/>
          <a:p>
            <a:pPr>
              <a:lnSpc>
                <a:spcPct val="90000"/>
              </a:lnSpc>
              <a:spcAft>
                <a:spcPts val="600"/>
              </a:spcAft>
            </a:pPr>
            <a:r>
              <a:rPr lang="en-US" b="1">
                <a:hlinkClick r:id="rId3"/>
              </a:rPr>
              <a:t>Weather forecast using the sensor data from your IoT hub in Azure Machine Learning</a:t>
            </a:r>
            <a:endParaRPr lang="en-US" b="1"/>
          </a:p>
        </p:txBody>
      </p:sp>
    </p:spTree>
    <p:extLst>
      <p:ext uri="{BB962C8B-B14F-4D97-AF65-F5344CB8AC3E}">
        <p14:creationId xmlns:p14="http://schemas.microsoft.com/office/powerpoint/2010/main" val="341125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9" name="Picture 8" descr="A screenshot of a map&#10;&#10;Description automatically generated">
            <a:extLst>
              <a:ext uri="{FF2B5EF4-FFF2-40B4-BE49-F238E27FC236}">
                <a16:creationId xmlns:a16="http://schemas.microsoft.com/office/drawing/2014/main" id="{50E8DC1B-30CE-4151-9385-7B05520138A9}"/>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5447645"/>
          </a:xfrm>
        </p:spPr>
        <p:txBody>
          <a:bodyPr vert="horz" wrap="square" lIns="146304" tIns="91440" rIns="146304" bIns="91440" rtlCol="0" anchor="t">
            <a:spAutoFit/>
          </a:bodyPr>
          <a:lstStyle/>
          <a:p>
            <a:r>
              <a:rPr lang="en-US">
                <a:hlinkClick r:id="rId2"/>
              </a:rPr>
              <a:t>Create your first Python function in Azure</a:t>
            </a:r>
            <a:endParaRPr lang="en-US">
              <a:hlinkClick r:id="rId3"/>
            </a:endParaRPr>
          </a:p>
          <a:p>
            <a:r>
              <a:rPr lang="en-US">
                <a:hlinkClick r:id="rId4"/>
              </a:rPr>
              <a:t>Azure Custom Vision AI</a:t>
            </a:r>
            <a:endParaRPr lang="en-US">
              <a:hlinkClick r:id="rId3"/>
            </a:endParaRPr>
          </a:p>
          <a:p>
            <a:r>
              <a:rPr lang="en-US">
                <a:hlinkClick r:id="rId3"/>
              </a:rPr>
              <a:t>Azure </a:t>
            </a:r>
            <a:r>
              <a:rPr lang="en-US" err="1">
                <a:hlinkClick r:id="rId3"/>
              </a:rPr>
              <a:t>SignalR</a:t>
            </a:r>
            <a:r>
              <a:rPr lang="en-US">
                <a:hlinkClick r:id="rId3"/>
              </a:rPr>
              <a:t> Service Documentation</a:t>
            </a:r>
            <a:endParaRPr lang="en-US"/>
          </a:p>
          <a:p>
            <a:r>
              <a:rPr lang="en-US">
                <a:hlinkClick r:id="rId5"/>
              </a:rPr>
              <a:t>Static website hosting in Azure Storage</a:t>
            </a:r>
            <a:endParaRPr lang="en-US"/>
          </a:p>
          <a:p>
            <a:r>
              <a:rPr lang="en-US">
                <a:hlinkClick r:id="rId6"/>
              </a:rPr>
              <a:t>Demoed Solution on GitHub </a:t>
            </a:r>
            <a:r>
              <a:rPr lang="en-US"/>
              <a:t>(gloveboxes)</a:t>
            </a:r>
          </a:p>
          <a:p>
            <a:r>
              <a:rPr lang="en-US">
                <a:cs typeface="Segoe UI Light"/>
                <a:hlinkClick r:id="rId7"/>
              </a:rPr>
              <a:t>Azure Functions Python Worker</a:t>
            </a:r>
            <a:endParaRPr lang="en-US">
              <a:cs typeface="Segoe UI Light"/>
            </a:endParaRPr>
          </a:p>
          <a:p>
            <a:r>
              <a:rPr lang="en-US">
                <a:hlinkClick r:id="rId8"/>
              </a:rPr>
              <a:t>Deploy Azure IoT Edge modules with Azure CLI</a:t>
            </a:r>
            <a:endParaRPr lang="en-US"/>
          </a:p>
          <a:p>
            <a:r>
              <a:rPr lang="en-US" b="1">
                <a:hlinkClick r:id="rId9"/>
              </a:rPr>
              <a:t>Weather forecast using the sensor data from your IoT hub in Azure Machine Learning</a:t>
            </a:r>
            <a:endParaRPr lang="en-US" b="1"/>
          </a:p>
        </p:txBody>
      </p:sp>
    </p:spTree>
    <p:extLst>
      <p:ext uri="{BB962C8B-B14F-4D97-AF65-F5344CB8AC3E}">
        <p14:creationId xmlns:p14="http://schemas.microsoft.com/office/powerpoint/2010/main" val="356846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pic>
        <p:nvPicPr>
          <p:cNvPr id="7" name="Picture 6" descr="A circuit board&#10;&#10;Description automatically generated">
            <a:extLst>
              <a:ext uri="{FF2B5EF4-FFF2-40B4-BE49-F238E27FC236}">
                <a16:creationId xmlns:a16="http://schemas.microsoft.com/office/drawing/2014/main" id="{0CA47D29-36DF-4E2F-8E70-657A55D3E999}"/>
              </a:ext>
            </a:extLst>
          </p:cNvPr>
          <p:cNvPicPr>
            <a:picLocks noChangeAspect="1"/>
          </p:cNvPicPr>
          <p:nvPr/>
        </p:nvPicPr>
        <p:blipFill>
          <a:blip r:embed="rId2"/>
          <a:stretch>
            <a:fillRect/>
          </a:stretch>
        </p:blipFill>
        <p:spPr>
          <a:xfrm>
            <a:off x="327519" y="3343835"/>
            <a:ext cx="2279594" cy="1583830"/>
          </a:xfrm>
          <a:prstGeom prst="rect">
            <a:avLst/>
          </a:prstGeom>
        </p:spPr>
      </p:pic>
      <p:pic>
        <p:nvPicPr>
          <p:cNvPr id="5" name="Picture 4">
            <a:extLst>
              <a:ext uri="{FF2B5EF4-FFF2-40B4-BE49-F238E27FC236}">
                <a16:creationId xmlns:a16="http://schemas.microsoft.com/office/drawing/2014/main" id="{AC86D347-6E63-4749-8B58-70318A4065EA}"/>
              </a:ext>
            </a:extLst>
          </p:cNvPr>
          <p:cNvPicPr>
            <a:picLocks noChangeAspect="1"/>
          </p:cNvPicPr>
          <p:nvPr/>
        </p:nvPicPr>
        <p:blipFill>
          <a:blip r:embed="rId3"/>
          <a:stretch>
            <a:fillRect/>
          </a:stretch>
        </p:blipFill>
        <p:spPr>
          <a:xfrm>
            <a:off x="8562849" y="3343836"/>
            <a:ext cx="3107652" cy="1583830"/>
          </a:xfrm>
          <a:prstGeom prst="rect">
            <a:avLst/>
          </a:prstGeom>
        </p:spPr>
      </p:pic>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a:t>Serverless &amp;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138773"/>
          </a:xfrm>
          <a:prstGeom prst="rect">
            <a:avLst/>
          </a:prstGeom>
        </p:spPr>
        <p:txBody>
          <a:bodyPr wrap="square">
            <a:spAutoFit/>
          </a:bodyPr>
          <a:lstStyle/>
          <a:p>
            <a:r>
              <a:rPr lang="en-AU" sz="2400"/>
              <a:t>Python Image Recognition</a:t>
            </a:r>
          </a:p>
          <a:p>
            <a:r>
              <a:rPr lang="en-AU" sz="2000"/>
              <a:t>(Azure IoT Edge)</a:t>
            </a:r>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7" name="Picture 6" descr="A screenshot of a map&#10;&#10;Description automatically generated">
            <a:extLst>
              <a:ext uri="{FF2B5EF4-FFF2-40B4-BE49-F238E27FC236}">
                <a16:creationId xmlns:a16="http://schemas.microsoft.com/office/drawing/2014/main" id="{38695541-8C4E-40A1-99D3-4BDF9ACF530A}"/>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42623889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4173450"/>
          </a:xfrm>
        </p:spPr>
        <p:txBody>
          <a:bodyPr/>
          <a:lstStyle/>
          <a:p>
            <a:r>
              <a:rPr lang="en-AU"/>
              <a:t>Python &amp; Custom Vision AI and Azure IoT Edge</a:t>
            </a:r>
          </a:p>
        </p:txBody>
      </p:sp>
    </p:spTree>
    <p:extLst>
      <p:ext uri="{BB962C8B-B14F-4D97-AF65-F5344CB8AC3E}">
        <p14:creationId xmlns:p14="http://schemas.microsoft.com/office/powerpoint/2010/main" val="36295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890-6672-4F8E-9F14-C6092F8BCE0A}"/>
              </a:ext>
            </a:extLst>
          </p:cNvPr>
          <p:cNvSpPr>
            <a:spLocks noGrp="1"/>
          </p:cNvSpPr>
          <p:nvPr>
            <p:ph type="title"/>
          </p:nvPr>
        </p:nvSpPr>
        <p:spPr/>
        <p:txBody>
          <a:bodyPr/>
          <a:lstStyle/>
          <a:p>
            <a:r>
              <a:rPr lang="en-AU"/>
              <a:t>Python Image Recognition</a:t>
            </a:r>
          </a:p>
        </p:txBody>
      </p:sp>
      <p:sp>
        <p:nvSpPr>
          <p:cNvPr id="3" name="Text Placeholder 2">
            <a:extLst>
              <a:ext uri="{FF2B5EF4-FFF2-40B4-BE49-F238E27FC236}">
                <a16:creationId xmlns:a16="http://schemas.microsoft.com/office/drawing/2014/main" id="{41FC471A-BD84-4629-AC7A-54D12869931F}"/>
              </a:ext>
            </a:extLst>
          </p:cNvPr>
          <p:cNvSpPr>
            <a:spLocks noGrp="1"/>
          </p:cNvSpPr>
          <p:nvPr>
            <p:ph type="body" sz="quarter" idx="10"/>
          </p:nvPr>
        </p:nvSpPr>
        <p:spPr>
          <a:xfrm>
            <a:off x="274702" y="1211287"/>
            <a:ext cx="11888787" cy="5558445"/>
          </a:xfrm>
        </p:spPr>
        <p:txBody>
          <a:bodyPr/>
          <a:lstStyle/>
          <a:p>
            <a:r>
              <a:rPr lang="en-AU"/>
              <a:t>Azure Custom Vision AI</a:t>
            </a:r>
          </a:p>
          <a:p>
            <a:pPr lvl="1"/>
            <a:r>
              <a:rPr lang="en-AU"/>
              <a:t>Exported Python Container</a:t>
            </a:r>
          </a:p>
          <a:p>
            <a:pPr lvl="1"/>
            <a:r>
              <a:rPr lang="en-AU"/>
              <a:t>Free Tier</a:t>
            </a:r>
          </a:p>
          <a:p>
            <a:pPr lvl="1"/>
            <a:r>
              <a:rPr lang="en-AU">
                <a:hlinkClick r:id="rId3"/>
              </a:rPr>
              <a:t>https://www.customvision.ai/</a:t>
            </a:r>
            <a:endParaRPr lang="en-AU"/>
          </a:p>
          <a:p>
            <a:pPr lvl="1"/>
            <a:endParaRPr lang="en-AU"/>
          </a:p>
          <a:p>
            <a:r>
              <a:rPr lang="en-AU"/>
              <a:t>Azure IoT Edge (IoT Hub)</a:t>
            </a:r>
          </a:p>
          <a:p>
            <a:pPr lvl="1"/>
            <a:r>
              <a:rPr lang="en-AU"/>
              <a:t>Manages Deployment, Health, Updates</a:t>
            </a:r>
          </a:p>
          <a:p>
            <a:pPr lvl="1"/>
            <a:r>
              <a:rPr lang="en-AU"/>
              <a:t>Docker Based</a:t>
            </a:r>
          </a:p>
          <a:p>
            <a:pPr lvl="1"/>
            <a:r>
              <a:rPr lang="en-AU"/>
              <a:t>Open Source</a:t>
            </a:r>
          </a:p>
          <a:p>
            <a:pPr lvl="1"/>
            <a:r>
              <a:rPr lang="en-AU"/>
              <a:t>Free Tier</a:t>
            </a:r>
          </a:p>
          <a:p>
            <a:pPr lvl="1"/>
            <a:r>
              <a:rPr lang="en-AU">
                <a:hlinkClick r:id="rId4"/>
              </a:rPr>
              <a:t>Azure IoT Certified HW</a:t>
            </a:r>
            <a:endParaRPr lang="en-AU"/>
          </a:p>
        </p:txBody>
      </p:sp>
      <p:pic>
        <p:nvPicPr>
          <p:cNvPr id="4" name="Picture 3" descr="A circuit board&#10;&#10;Description automatically generated">
            <a:extLst>
              <a:ext uri="{FF2B5EF4-FFF2-40B4-BE49-F238E27FC236}">
                <a16:creationId xmlns:a16="http://schemas.microsoft.com/office/drawing/2014/main" id="{81AD17EF-2E7F-4617-A663-B7745DE8D8D6}"/>
              </a:ext>
            </a:extLst>
          </p:cNvPr>
          <p:cNvPicPr>
            <a:picLocks noChangeAspect="1"/>
          </p:cNvPicPr>
          <p:nvPr/>
        </p:nvPicPr>
        <p:blipFill>
          <a:blip r:embed="rId5"/>
          <a:stretch>
            <a:fillRect/>
          </a:stretch>
        </p:blipFill>
        <p:spPr>
          <a:xfrm>
            <a:off x="7573343" y="1439862"/>
            <a:ext cx="4277288" cy="2971800"/>
          </a:xfrm>
          <a:prstGeom prst="rect">
            <a:avLst/>
          </a:prstGeom>
        </p:spPr>
      </p:pic>
    </p:spTree>
    <p:extLst>
      <p:ext uri="{BB962C8B-B14F-4D97-AF65-F5344CB8AC3E}">
        <p14:creationId xmlns:p14="http://schemas.microsoft.com/office/powerpoint/2010/main" val="39303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C286-720F-41DF-8FB8-942E46915697}"/>
              </a:ext>
            </a:extLst>
          </p:cNvPr>
          <p:cNvSpPr>
            <a:spLocks noGrp="1"/>
          </p:cNvSpPr>
          <p:nvPr>
            <p:ph type="title"/>
          </p:nvPr>
        </p:nvSpPr>
        <p:spPr/>
        <p:txBody>
          <a:bodyPr/>
          <a:lstStyle/>
          <a:p>
            <a:r>
              <a:rPr lang="en-AU"/>
              <a:t>Visually Impaired Shopping Scenario</a:t>
            </a:r>
          </a:p>
        </p:txBody>
      </p:sp>
      <p:pic>
        <p:nvPicPr>
          <p:cNvPr id="4" name="Picture 3">
            <a:extLst>
              <a:ext uri="{FF2B5EF4-FFF2-40B4-BE49-F238E27FC236}">
                <a16:creationId xmlns:a16="http://schemas.microsoft.com/office/drawing/2014/main" id="{71FE102E-5893-4F34-9DA6-957612D366EB}"/>
              </a:ext>
            </a:extLst>
          </p:cNvPr>
          <p:cNvPicPr>
            <a:picLocks noChangeAspect="1"/>
          </p:cNvPicPr>
          <p:nvPr/>
        </p:nvPicPr>
        <p:blipFill>
          <a:blip r:embed="rId2"/>
          <a:stretch>
            <a:fillRect/>
          </a:stretch>
        </p:blipFill>
        <p:spPr>
          <a:xfrm>
            <a:off x="392026" y="1593848"/>
            <a:ext cx="11652421" cy="4841587"/>
          </a:xfrm>
          <a:prstGeom prst="rect">
            <a:avLst/>
          </a:prstGeom>
        </p:spPr>
      </p:pic>
    </p:spTree>
    <p:extLst>
      <p:ext uri="{BB962C8B-B14F-4D97-AF65-F5344CB8AC3E}">
        <p14:creationId xmlns:p14="http://schemas.microsoft.com/office/powerpoint/2010/main" val="363006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a:xfrm>
            <a:off x="280750" y="295274"/>
            <a:ext cx="11887878" cy="917575"/>
          </a:xfrm>
        </p:spPr>
        <p:txBody>
          <a:bodyPr vert="horz" wrap="square" lIns="91414" tIns="45706" rIns="91414" bIns="45706" rtlCol="0" anchor="ctr">
            <a:normAutofit/>
          </a:bodyPr>
          <a:lstStyle/>
          <a:p>
            <a:pPr defTabSz="932239"/>
            <a:r>
              <a:rPr lang="en-US" sz="4488">
                <a:solidFill>
                  <a:schemeClr val="tx1"/>
                </a:solidFill>
                <a:ea typeface="+mj-ea"/>
                <a:cs typeface="+mj-cs"/>
              </a:rPr>
              <a:t>Azure IoT Hub in the Cloud and on the Edge</a:t>
            </a:r>
          </a:p>
        </p:txBody>
      </p:sp>
      <p:sp>
        <p:nvSpPr>
          <p:cNvPr id="3" name="Content Placeholder 2">
            <a:extLst>
              <a:ext uri="{FF2B5EF4-FFF2-40B4-BE49-F238E27FC236}">
                <a16:creationId xmlns:a16="http://schemas.microsoft.com/office/drawing/2014/main" id="{0ACFDAB3-C7A9-411B-88B2-D1B8DBAB667A}"/>
              </a:ext>
            </a:extLst>
          </p:cNvPr>
          <p:cNvSpPr>
            <a:spLocks noGrp="1"/>
          </p:cNvSpPr>
          <p:nvPr>
            <p:ph type="body" sz="quarter" idx="4294967295"/>
          </p:nvPr>
        </p:nvSpPr>
        <p:spPr>
          <a:xfrm>
            <a:off x="711990" y="3654402"/>
            <a:ext cx="5326139" cy="2194383"/>
          </a:xfrm>
        </p:spPr>
        <p:txBody>
          <a:bodyPr vert="horz" wrap="square" lIns="149217" tIns="93260" rIns="149217" bIns="93260" rtlCol="0" anchor="t">
            <a:spAutoFit/>
          </a:bodyPr>
          <a:lstStyle/>
          <a:p>
            <a:pPr marL="0" indent="0">
              <a:buNone/>
            </a:pPr>
            <a:r>
              <a:rPr lang="en-US" sz="3264">
                <a:solidFill>
                  <a:schemeClr val="tx1"/>
                </a:solidFill>
              </a:rPr>
              <a:t>Azure IoT Hub in the Cloud </a:t>
            </a:r>
          </a:p>
          <a:p>
            <a:pPr marL="349724" lvl="1" indent="-349724">
              <a:spcBef>
                <a:spcPts val="600"/>
              </a:spcBef>
              <a:spcAft>
                <a:spcPts val="600"/>
              </a:spcAft>
              <a:buFont typeface="Arial" panose="05000000000000000000" pitchFamily="2" charset="2"/>
              <a:buChar char="•"/>
            </a:pPr>
            <a:r>
              <a:rPr lang="en-US" sz="2040" spc="-51">
                <a:solidFill>
                  <a:schemeClr val="tx1"/>
                </a:solidFill>
                <a:cs typeface="Segoe UI Semilight"/>
              </a:rPr>
              <a:t>Internet Scale Device Support</a:t>
            </a:r>
            <a:endParaRPr lang="en-US" sz="2040" spc="-51">
              <a:solidFill>
                <a:schemeClr val="tx1"/>
              </a:solidFill>
            </a:endParaRPr>
          </a:p>
          <a:p>
            <a:pPr marL="349724" lvl="1" indent="-349724">
              <a:spcBef>
                <a:spcPts val="600"/>
              </a:spcBef>
              <a:spcAft>
                <a:spcPts val="600"/>
              </a:spcAft>
              <a:buFont typeface="Arial" panose="05000000000000000000" pitchFamily="2" charset="2"/>
              <a:buChar char="•"/>
            </a:pPr>
            <a:r>
              <a:rPr lang="en-US" sz="2040" spc="-51">
                <a:solidFill>
                  <a:schemeClr val="tx1"/>
                </a:solidFill>
              </a:rPr>
              <a:t>Remote monitoring and management</a:t>
            </a:r>
            <a:endParaRPr lang="en-US" sz="2040" spc="-51">
              <a:solidFill>
                <a:schemeClr val="tx1"/>
              </a:solidFill>
              <a:cs typeface="Segoe UI Semilight"/>
            </a:endParaRPr>
          </a:p>
          <a:p>
            <a:pPr marL="349724" lvl="1" indent="-349724">
              <a:spcBef>
                <a:spcPts val="600"/>
              </a:spcBef>
              <a:spcAft>
                <a:spcPts val="600"/>
              </a:spcAft>
              <a:buFont typeface="Arial" panose="05000000000000000000" pitchFamily="2" charset="2"/>
              <a:buChar char="•"/>
            </a:pPr>
            <a:r>
              <a:rPr lang="en-US" sz="2040" spc="-51">
                <a:solidFill>
                  <a:schemeClr val="tx1"/>
                </a:solidFill>
              </a:rPr>
              <a:t>Infinite Compute and Storage for Workloads such a Machine Learning &amp; LOB</a:t>
            </a:r>
            <a:endParaRPr lang="en-US" sz="2040" spc="-51">
              <a:solidFill>
                <a:schemeClr val="tx1"/>
              </a:solidFill>
              <a:cs typeface="Segoe UI Semilight"/>
            </a:endParaRPr>
          </a:p>
        </p:txBody>
      </p:sp>
      <p:sp>
        <p:nvSpPr>
          <p:cNvPr id="4" name="Text Placeholder 3"/>
          <p:cNvSpPr>
            <a:spLocks noGrp="1"/>
          </p:cNvSpPr>
          <p:nvPr>
            <p:ph type="body" sz="quarter" idx="4294967295"/>
          </p:nvPr>
        </p:nvSpPr>
        <p:spPr>
          <a:xfrm>
            <a:off x="6426765" y="3643507"/>
            <a:ext cx="5924457" cy="1906246"/>
          </a:xfrm>
        </p:spPr>
        <p:txBody>
          <a:bodyPr vert="horz" wrap="square" lIns="149217" tIns="93260" rIns="149217" bIns="93260" rtlCol="0" anchor="t">
            <a:spAutoFit/>
          </a:bodyPr>
          <a:lstStyle/>
          <a:p>
            <a:pPr marL="0" indent="0">
              <a:buNone/>
            </a:pPr>
            <a:r>
              <a:rPr lang="en-US" sz="3264">
                <a:solidFill>
                  <a:schemeClr val="tx1"/>
                </a:solidFill>
              </a:rPr>
              <a:t>Azure IoT Edge</a:t>
            </a:r>
          </a:p>
          <a:p>
            <a:pPr marL="349724" lvl="1" indent="-349724">
              <a:spcBef>
                <a:spcPts val="600"/>
              </a:spcBef>
              <a:spcAft>
                <a:spcPts val="600"/>
              </a:spcAft>
              <a:buFont typeface="Arial" panose="05000000000000000000" pitchFamily="2" charset="2"/>
              <a:buChar char="•"/>
            </a:pPr>
            <a:r>
              <a:rPr lang="en-US" sz="2040" spc="-51">
                <a:solidFill>
                  <a:schemeClr val="tx1"/>
                </a:solidFill>
              </a:rPr>
              <a:t>Low latency requiring near real-time response</a:t>
            </a:r>
            <a:endParaRPr lang="en-US" sz="2040" spc="-51">
              <a:solidFill>
                <a:schemeClr val="tx1"/>
              </a:solidFill>
              <a:cs typeface="Segoe UI Semilight"/>
            </a:endParaRPr>
          </a:p>
          <a:p>
            <a:pPr marL="349724" lvl="1" indent="-349724">
              <a:spcBef>
                <a:spcPts val="600"/>
              </a:spcBef>
              <a:spcAft>
                <a:spcPts val="600"/>
              </a:spcAft>
              <a:buFont typeface="Arial" panose="05000000000000000000" pitchFamily="2" charset="2"/>
              <a:buChar char="•"/>
            </a:pPr>
            <a:r>
              <a:rPr lang="en-US" sz="2040" spc="-51">
                <a:solidFill>
                  <a:schemeClr val="tx1"/>
                </a:solidFill>
              </a:rPr>
              <a:t>Large quantities of data </a:t>
            </a:r>
            <a:r>
              <a:rPr lang="en-US" sz="2040" spc="-51" err="1">
                <a:solidFill>
                  <a:schemeClr val="tx1"/>
                </a:solidFill>
              </a:rPr>
              <a:t>eg</a:t>
            </a:r>
            <a:r>
              <a:rPr lang="en-US" sz="2040" spc="-51">
                <a:solidFill>
                  <a:schemeClr val="tx1"/>
                </a:solidFill>
              </a:rPr>
              <a:t> Image processing</a:t>
            </a:r>
            <a:endParaRPr lang="en-US" sz="2040" spc="-51">
              <a:solidFill>
                <a:schemeClr val="tx1"/>
              </a:solidFill>
              <a:cs typeface="Segoe UI Semilight"/>
            </a:endParaRPr>
          </a:p>
          <a:p>
            <a:pPr marL="349724" lvl="1" indent="-349724">
              <a:spcBef>
                <a:spcPts val="600"/>
              </a:spcBef>
              <a:spcAft>
                <a:spcPts val="600"/>
              </a:spcAft>
              <a:buFont typeface="Arial" panose="05000000000000000000" pitchFamily="2" charset="2"/>
              <a:buChar char="•"/>
            </a:pPr>
            <a:r>
              <a:rPr lang="en-US" sz="2040" spc="-51">
                <a:solidFill>
                  <a:schemeClr val="tx1"/>
                </a:solidFill>
              </a:rPr>
              <a:t>Protocol translation &amp; data normalization</a:t>
            </a:r>
            <a:endParaRPr lang="en-US" sz="2040" spc="-51">
              <a:solidFill>
                <a:schemeClr val="tx1"/>
              </a:solidFill>
              <a:cs typeface="Segoe UI Semilight"/>
            </a:endParaRPr>
          </a:p>
        </p:txBody>
      </p:sp>
      <p:grpSp>
        <p:nvGrpSpPr>
          <p:cNvPr id="74" name="Group 73"/>
          <p:cNvGrpSpPr>
            <a:grpSpLocks noChangeAspect="1"/>
          </p:cNvGrpSpPr>
          <p:nvPr/>
        </p:nvGrpSpPr>
        <p:grpSpPr>
          <a:xfrm>
            <a:off x="1979407" y="2716077"/>
            <a:ext cx="625578" cy="497856"/>
            <a:chOff x="7447097" y="5073261"/>
            <a:chExt cx="1524001" cy="1212851"/>
          </a:xfrm>
        </p:grpSpPr>
        <p:sp>
          <p:nvSpPr>
            <p:cNvPr id="103"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4"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5" name="Rectangle 6"/>
            <p:cNvSpPr>
              <a:spLocks noChangeArrowheads="1"/>
            </p:cNvSpPr>
            <p:nvPr/>
          </p:nvSpPr>
          <p:spPr bwMode="auto">
            <a:xfrm>
              <a:off x="8669472" y="5705087"/>
              <a:ext cx="301625" cy="58102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6"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7"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8"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09"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0"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1"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2"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3"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4" name="Freeform 15"/>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5" name="Freeform 16"/>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16" name="Freeform 17"/>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grpSp>
      <p:grpSp>
        <p:nvGrpSpPr>
          <p:cNvPr id="75" name="Group 74"/>
          <p:cNvGrpSpPr>
            <a:grpSpLocks noChangeAspect="1"/>
          </p:cNvGrpSpPr>
          <p:nvPr/>
        </p:nvGrpSpPr>
        <p:grpSpPr>
          <a:xfrm>
            <a:off x="2793974" y="2571273"/>
            <a:ext cx="651189" cy="651190"/>
            <a:chOff x="5652683" y="1636246"/>
            <a:chExt cx="3791758" cy="3791758"/>
          </a:xfrm>
        </p:grpSpPr>
        <p:sp>
          <p:nvSpPr>
            <p:cNvPr id="98" name="Oval 97"/>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99" name="Oval 9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00"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01"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02" name="Oval 101"/>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grpSp>
      <p:grpSp>
        <p:nvGrpSpPr>
          <p:cNvPr id="76" name="Group 75"/>
          <p:cNvGrpSpPr>
            <a:grpSpLocks noChangeAspect="1"/>
          </p:cNvGrpSpPr>
          <p:nvPr/>
        </p:nvGrpSpPr>
        <p:grpSpPr>
          <a:xfrm>
            <a:off x="1628113" y="2017245"/>
            <a:ext cx="351203" cy="634322"/>
            <a:chOff x="9473248" y="2812868"/>
            <a:chExt cx="623595" cy="1126298"/>
          </a:xfrm>
          <a:solidFill>
            <a:schemeClr val="accent5">
              <a:lumMod val="90000"/>
            </a:schemeClr>
          </a:solidFill>
        </p:grpSpPr>
        <p:sp>
          <p:nvSpPr>
            <p:cNvPr id="93" name="Rectangle 92"/>
            <p:cNvSpPr/>
            <p:nvPr/>
          </p:nvSpPr>
          <p:spPr bwMode="auto">
            <a:xfrm>
              <a:off x="9576623" y="2941946"/>
              <a:ext cx="71643" cy="38686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4" name="Rounded Rectangle 53"/>
            <p:cNvSpPr/>
            <p:nvPr/>
          </p:nvSpPr>
          <p:spPr bwMode="auto">
            <a:xfrm>
              <a:off x="9473249" y="2812868"/>
              <a:ext cx="278392" cy="326727"/>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5" name="Rectangle 94"/>
            <p:cNvSpPr/>
            <p:nvPr/>
          </p:nvSpPr>
          <p:spPr bwMode="auto">
            <a:xfrm rot="18900000">
              <a:off x="9736815" y="3433411"/>
              <a:ext cx="71643" cy="38686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6" name="Freeform 55"/>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7" name="Freeform 56"/>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sp>
        <p:nvSpPr>
          <p:cNvPr id="77" name="Freeform 57"/>
          <p:cNvSpPr/>
          <p:nvPr/>
        </p:nvSpPr>
        <p:spPr>
          <a:xfrm>
            <a:off x="2160768" y="1596452"/>
            <a:ext cx="951192" cy="586549"/>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accent3">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cxnSp>
        <p:nvCxnSpPr>
          <p:cNvPr id="78" name="Straight Arrow Connector 77"/>
          <p:cNvCxnSpPr/>
          <p:nvPr/>
        </p:nvCxnSpPr>
        <p:spPr>
          <a:xfrm flipV="1">
            <a:off x="1920035" y="2183001"/>
            <a:ext cx="232232" cy="178444"/>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2281106" y="2274831"/>
            <a:ext cx="134890" cy="318090"/>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846432" y="2257320"/>
            <a:ext cx="175780" cy="29384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265854" y="2166748"/>
            <a:ext cx="290706" cy="194697"/>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a:grpSpLocks noChangeAspect="1"/>
          </p:cNvGrpSpPr>
          <p:nvPr/>
        </p:nvGrpSpPr>
        <p:grpSpPr>
          <a:xfrm>
            <a:off x="3616444" y="2433008"/>
            <a:ext cx="339467" cy="570711"/>
            <a:chOff x="7330403" y="3708547"/>
            <a:chExt cx="1686990" cy="2836162"/>
          </a:xfrm>
        </p:grpSpPr>
        <p:sp>
          <p:nvSpPr>
            <p:cNvPr id="83" name="Rounded Rectangle 63"/>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nvGrpSpPr>
            <p:cNvPr id="84" name="Group 83"/>
            <p:cNvGrpSpPr/>
            <p:nvPr/>
          </p:nvGrpSpPr>
          <p:grpSpPr>
            <a:xfrm>
              <a:off x="7541142" y="4008781"/>
              <a:ext cx="1185075" cy="380195"/>
              <a:chOff x="7541142" y="4008781"/>
              <a:chExt cx="1185075" cy="380195"/>
            </a:xfrm>
          </p:grpSpPr>
          <p:sp>
            <p:nvSpPr>
              <p:cNvPr id="91" name="Rounded Rectangle 71"/>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2" name="Oval 91"/>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grpSp>
          <p:nvGrpSpPr>
            <p:cNvPr id="85" name="Group 84"/>
            <p:cNvGrpSpPr/>
            <p:nvPr/>
          </p:nvGrpSpPr>
          <p:grpSpPr>
            <a:xfrm>
              <a:off x="7541142" y="4553031"/>
              <a:ext cx="1185075" cy="380195"/>
              <a:chOff x="7541142" y="4008781"/>
              <a:chExt cx="1185075" cy="380195"/>
            </a:xfrm>
          </p:grpSpPr>
          <p:sp>
            <p:nvSpPr>
              <p:cNvPr id="89" name="Rounded Rectangle 69"/>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90" name="Oval 89"/>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grpSp>
          <p:nvGrpSpPr>
            <p:cNvPr id="86" name="Group 85"/>
            <p:cNvGrpSpPr/>
            <p:nvPr/>
          </p:nvGrpSpPr>
          <p:grpSpPr>
            <a:xfrm>
              <a:off x="7541142" y="5097282"/>
              <a:ext cx="1185075" cy="380195"/>
              <a:chOff x="7541142" y="4008781"/>
              <a:chExt cx="1185075" cy="380195"/>
            </a:xfrm>
          </p:grpSpPr>
          <p:sp>
            <p:nvSpPr>
              <p:cNvPr id="87" name="Rounded Rectangle 67"/>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88" name="Oval 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grpSp>
      <p:grpSp>
        <p:nvGrpSpPr>
          <p:cNvPr id="133" name="Group 132"/>
          <p:cNvGrpSpPr>
            <a:grpSpLocks noChangeAspect="1"/>
          </p:cNvGrpSpPr>
          <p:nvPr/>
        </p:nvGrpSpPr>
        <p:grpSpPr>
          <a:xfrm>
            <a:off x="9387905" y="2020813"/>
            <a:ext cx="1486440" cy="1182957"/>
            <a:chOff x="7447097" y="5073261"/>
            <a:chExt cx="1524001" cy="1212851"/>
          </a:xfrm>
        </p:grpSpPr>
        <p:sp>
          <p:nvSpPr>
            <p:cNvPr id="152"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3"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4" name="Rectangle 6"/>
            <p:cNvSpPr>
              <a:spLocks noChangeArrowheads="1"/>
            </p:cNvSpPr>
            <p:nvPr/>
          </p:nvSpPr>
          <p:spPr bwMode="auto">
            <a:xfrm>
              <a:off x="8669472" y="5689708"/>
              <a:ext cx="301625" cy="58102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5"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6"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7"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8"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59"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0"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1"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2"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3" name="Freeform 15"/>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4" name="Freeform 16"/>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sp>
          <p:nvSpPr>
            <p:cNvPr id="165" name="Freeform 17"/>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defRPr/>
              </a:pPr>
              <a:endParaRPr lang="en-US" sz="1836">
                <a:latin typeface="Segoe UI Semilight"/>
              </a:endParaRPr>
            </a:p>
          </p:txBody>
        </p:sp>
      </p:grpSp>
      <p:grpSp>
        <p:nvGrpSpPr>
          <p:cNvPr id="134" name="Group 133"/>
          <p:cNvGrpSpPr>
            <a:grpSpLocks noChangeAspect="1"/>
          </p:cNvGrpSpPr>
          <p:nvPr/>
        </p:nvGrpSpPr>
        <p:grpSpPr>
          <a:xfrm>
            <a:off x="6756652" y="2502704"/>
            <a:ext cx="2021792" cy="788410"/>
            <a:chOff x="2548347" y="703664"/>
            <a:chExt cx="5233450" cy="2040818"/>
          </a:xfrm>
        </p:grpSpPr>
        <p:grpSp>
          <p:nvGrpSpPr>
            <p:cNvPr id="142" name="Group 141"/>
            <p:cNvGrpSpPr/>
            <p:nvPr/>
          </p:nvGrpSpPr>
          <p:grpSpPr>
            <a:xfrm>
              <a:off x="2548347" y="703665"/>
              <a:ext cx="3994484" cy="2040817"/>
              <a:chOff x="-1078184" y="441993"/>
              <a:chExt cx="3994484" cy="2040817"/>
            </a:xfrm>
          </p:grpSpPr>
          <p:grpSp>
            <p:nvGrpSpPr>
              <p:cNvPr id="147" name="Group 146"/>
              <p:cNvGrpSpPr/>
              <p:nvPr/>
            </p:nvGrpSpPr>
            <p:grpSpPr>
              <a:xfrm>
                <a:off x="-1078184" y="441993"/>
                <a:ext cx="3994484" cy="2040817"/>
                <a:chOff x="-1078184" y="441993"/>
                <a:chExt cx="3994484" cy="2040817"/>
              </a:xfrm>
            </p:grpSpPr>
            <p:sp>
              <p:nvSpPr>
                <p:cNvPr id="150" name="Rectangle: Rounded Corners 149"/>
                <p:cNvSpPr/>
                <p:nvPr/>
              </p:nvSpPr>
              <p:spPr bwMode="auto">
                <a:xfrm>
                  <a:off x="-1078184" y="441993"/>
                  <a:ext cx="3994484" cy="2040817"/>
                </a:xfrm>
                <a:prstGeom prst="roundRect">
                  <a:avLst>
                    <a:gd name="adj" fmla="val 12422"/>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151" name="Freeform: Shape 150"/>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sp>
            <p:nvSpPr>
              <p:cNvPr id="148" name="Freeform: Shape 147"/>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149" name="Freeform: Shape 148"/>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grpSp>
          <p:nvGrpSpPr>
            <p:cNvPr id="143" name="Group 142"/>
            <p:cNvGrpSpPr/>
            <p:nvPr/>
          </p:nvGrpSpPr>
          <p:grpSpPr>
            <a:xfrm>
              <a:off x="6833891" y="703664"/>
              <a:ext cx="947906" cy="2040817"/>
              <a:chOff x="10229535" y="-1529901"/>
              <a:chExt cx="1825831" cy="3647549"/>
            </a:xfrm>
          </p:grpSpPr>
          <p:sp>
            <p:nvSpPr>
              <p:cNvPr id="144" name="Rectangle 143"/>
              <p:cNvSpPr/>
              <p:nvPr/>
            </p:nvSpPr>
            <p:spPr>
              <a:xfrm>
                <a:off x="10229535" y="-1529901"/>
                <a:ext cx="1825831" cy="3647549"/>
              </a:xfrm>
              <a:prstGeom prst="rect">
                <a:avLst/>
              </a:prstGeom>
              <a:solidFill>
                <a:schemeClr val="accent5"/>
              </a:solidFill>
              <a:ln w="19050" cap="flat" cmpd="sng" algn="ctr">
                <a:noFill/>
                <a:prstDash val="solid"/>
              </a:ln>
              <a:effectLst/>
            </p:spPr>
            <p:txBody>
              <a:bodyPr rtlCol="0" anchor="t"/>
              <a:lstStyle/>
              <a:p>
                <a:pPr algn="ctr" defTabSz="913347">
                  <a:defRPr/>
                </a:pPr>
                <a:endParaRPr lang="en-US" sz="2000" kern="0">
                  <a:latin typeface="Segoe UI Light"/>
                </a:endParaRPr>
              </a:p>
            </p:txBody>
          </p:sp>
          <p:sp>
            <p:nvSpPr>
              <p:cNvPr id="145" name="Rectangle 144"/>
              <p:cNvSpPr/>
              <p:nvPr/>
            </p:nvSpPr>
            <p:spPr>
              <a:xfrm>
                <a:off x="10465739" y="1021103"/>
                <a:ext cx="1362048" cy="661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sp>
            <p:nvSpPr>
              <p:cNvPr id="146" name="Rectangle 145"/>
              <p:cNvSpPr/>
              <p:nvPr/>
            </p:nvSpPr>
            <p:spPr>
              <a:xfrm>
                <a:off x="10465736" y="80738"/>
                <a:ext cx="1362050" cy="6619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solidFill>
                    <a:schemeClr val="tx1"/>
                  </a:solidFill>
                  <a:latin typeface="Segoe UI Semilight"/>
                  <a:ea typeface="Segoe UI" pitchFamily="34" charset="0"/>
                  <a:cs typeface="Segoe UI" pitchFamily="34" charset="0"/>
                </a:endParaRPr>
              </a:p>
            </p:txBody>
          </p:sp>
        </p:grpSp>
      </p:grpSp>
      <p:cxnSp>
        <p:nvCxnSpPr>
          <p:cNvPr id="135" name="Straight Arrow Connector 134"/>
          <p:cNvCxnSpPr/>
          <p:nvPr/>
        </p:nvCxnSpPr>
        <p:spPr>
          <a:xfrm flipH="1">
            <a:off x="8820957" y="2934855"/>
            <a:ext cx="457685" cy="1"/>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324995" y="2248326"/>
            <a:ext cx="535288" cy="535288"/>
            <a:chOff x="5652683" y="1636246"/>
            <a:chExt cx="3791758" cy="3791758"/>
          </a:xfrm>
        </p:grpSpPr>
        <p:sp>
          <p:nvSpPr>
            <p:cNvPr id="137" name="Oval 136"/>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39"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40"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defRPr/>
              </a:pPr>
              <a:endParaRPr lang="en-US" sz="1836">
                <a:solidFill>
                  <a:schemeClr val="tx1"/>
                </a:solidFill>
                <a:latin typeface="Segoe UI Semilight"/>
              </a:endParaRPr>
            </a:p>
          </p:txBody>
        </p:sp>
      </p:grpSp>
    </p:spTree>
    <p:extLst>
      <p:ext uri="{BB962C8B-B14F-4D97-AF65-F5344CB8AC3E}">
        <p14:creationId xmlns:p14="http://schemas.microsoft.com/office/powerpoint/2010/main" val="22042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9C5458-A72E-4627-9FFC-D350DCB4700F}">
  <ds:schemaRefs>
    <ds:schemaRef ds:uri="http://schemas.microsoft.com/office/2006/documentManagement/types"/>
    <ds:schemaRef ds:uri="http://schemas.microsoft.com/office/infopath/2007/PartnerControls"/>
    <ds:schemaRef ds:uri="12239fb0-26c0-4a37-b790-6c81fba9d0fc"/>
    <ds:schemaRef ds:uri="http://schemas.openxmlformats.org/package/2006/metadata/core-properties"/>
    <ds:schemaRef ds:uri="http://schemas.microsoft.com/office/2006/metadata/properties"/>
    <ds:schemaRef ds:uri="http://www.w3.org/XML/1998/namespace"/>
    <ds:schemaRef ds:uri="http://purl.org/dc/elements/1.1/"/>
    <ds:schemaRef ds:uri="16dc66bd-df5a-4495-a5c9-5e296f49988a"/>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0</TotalTime>
  <Words>849</Words>
  <Application>Microsoft Office PowerPoint</Application>
  <PresentationFormat>Custom</PresentationFormat>
  <Paragraphs>189</Paragraphs>
  <Slides>23</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1_APEX Template 2017 </vt:lpstr>
      <vt:lpstr>Reactor Lunch Time  Building an End to End Secure, Scalable IoT Serverless Solution</vt:lpstr>
      <vt:lpstr>Comprehensive Set of Capabilities for IoT Solutions</vt:lpstr>
      <vt:lpstr>What we will cover</vt:lpstr>
      <vt:lpstr>Integration IoT and Business</vt:lpstr>
      <vt:lpstr>PowerPoint Presentation</vt:lpstr>
      <vt:lpstr>Python &amp; Custom Vision AI and Azure IoT Edge</vt:lpstr>
      <vt:lpstr>Python Image Recognition</vt:lpstr>
      <vt:lpstr>Visually Impaired Shopping Scenario</vt:lpstr>
      <vt:lpstr>Azure IoT Hub in the Cloud and on the Edge</vt:lpstr>
      <vt:lpstr>Azure IoT Edge in Action</vt:lpstr>
      <vt:lpstr>PowerPoint Presentation</vt:lpstr>
      <vt:lpstr>Serverless with Azure Functions</vt:lpstr>
      <vt:lpstr>What is Serverless?</vt:lpstr>
      <vt:lpstr>Functions as a Service (FaaS)</vt:lpstr>
      <vt:lpstr>PowerPoint Presentation</vt:lpstr>
      <vt:lpstr>Serverless Web Pages &amp; Azure SignalR</vt:lpstr>
      <vt:lpstr>SignalR in Action</vt:lpstr>
      <vt:lpstr>PowerPoint Presentation</vt:lpstr>
      <vt:lpstr>Azure Machine Learning Studio</vt:lpstr>
      <vt:lpstr>Machine Learning Studio</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1</cp:revision>
  <cp:lastPrinted>2019-03-28T02:09:25Z</cp:lastPrinted>
  <dcterms:created xsi:type="dcterms:W3CDTF">2017-10-31T19:47:21Z</dcterms:created>
  <dcterms:modified xsi:type="dcterms:W3CDTF">2019-04-05T04:06:47Z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